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4" r:id="rId1"/>
  </p:sldMasterIdLst>
  <p:notesMasterIdLst>
    <p:notesMasterId r:id="rId8"/>
  </p:notesMasterIdLst>
  <p:sldIdLst>
    <p:sldId id="304" r:id="rId2"/>
    <p:sldId id="4531" r:id="rId3"/>
    <p:sldId id="4532" r:id="rId4"/>
    <p:sldId id="4533" r:id="rId5"/>
    <p:sldId id="4525" r:id="rId6"/>
    <p:sldId id="4530" r:id="rId7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uliana Barros" initials="JB" lastIdx="1" clrIdx="0">
    <p:extLst>
      <p:ext uri="{19B8F6BF-5375-455C-9EA6-DF929625EA0E}">
        <p15:presenceInfo xmlns:p15="http://schemas.microsoft.com/office/powerpoint/2012/main" userId="S::JulianaBarros@level-gam.com::7ba259c6-7bb4-49a9-8cd6-2187ffa0d61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AA00"/>
    <a:srgbClr val="2F5597"/>
    <a:srgbClr val="990000"/>
    <a:srgbClr val="F5F5F5"/>
    <a:srgbClr val="000000"/>
    <a:srgbClr val="00E2BA"/>
    <a:srgbClr val="1E9D8B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em Estilo, Sem Grelh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Estilo com Tema 1 - Destaqu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Sem Estilo, Tabela com Grelh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39" autoAdjust="0"/>
    <p:restoredTop sz="86371" autoAdjust="0"/>
  </p:normalViewPr>
  <p:slideViewPr>
    <p:cSldViewPr snapToGrid="0">
      <p:cViewPr varScale="1">
        <p:scale>
          <a:sx n="97" d="100"/>
          <a:sy n="97" d="100"/>
        </p:scale>
        <p:origin x="120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8"/>
    </p:cViewPr>
  </p:sorterViewPr>
  <p:notesViewPr>
    <p:cSldViewPr snapToGrid="0">
      <p:cViewPr varScale="1">
        <p:scale>
          <a:sx n="95" d="100"/>
          <a:sy n="95" d="100"/>
        </p:scale>
        <p:origin x="2512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uliana Barros" userId="7ba259c6-7bb4-49a9-8cd6-2187ffa0d615" providerId="ADAL" clId="{C76A1A53-47F2-4644-99DB-0FAB1E53C80D}"/>
    <pc:docChg chg="undo redo custSel addSld delSld modSld sldOrd">
      <pc:chgData name="Juliana Barros" userId="7ba259c6-7bb4-49a9-8cd6-2187ffa0d615" providerId="ADAL" clId="{C76A1A53-47F2-4644-99DB-0FAB1E53C80D}" dt="2024-11-08T11:46:26.972" v="14321" actId="47"/>
      <pc:docMkLst>
        <pc:docMk/>
      </pc:docMkLst>
      <pc:sldChg chg="del">
        <pc:chgData name="Juliana Barros" userId="7ba259c6-7bb4-49a9-8cd6-2187ffa0d615" providerId="ADAL" clId="{C76A1A53-47F2-4644-99DB-0FAB1E53C80D}" dt="2024-10-31T10:27:27.117" v="15" actId="47"/>
        <pc:sldMkLst>
          <pc:docMk/>
          <pc:sldMk cId="1352969261" sldId="256"/>
        </pc:sldMkLst>
      </pc:sldChg>
      <pc:sldChg chg="del">
        <pc:chgData name="Juliana Barros" userId="7ba259c6-7bb4-49a9-8cd6-2187ffa0d615" providerId="ADAL" clId="{C76A1A53-47F2-4644-99DB-0FAB1E53C80D}" dt="2024-11-08T08:37:43.333" v="12548" actId="47"/>
        <pc:sldMkLst>
          <pc:docMk/>
          <pc:sldMk cId="0" sldId="264"/>
        </pc:sldMkLst>
      </pc:sldChg>
      <pc:sldChg chg="del">
        <pc:chgData name="Juliana Barros" userId="7ba259c6-7bb4-49a9-8cd6-2187ffa0d615" providerId="ADAL" clId="{C76A1A53-47F2-4644-99DB-0FAB1E53C80D}" dt="2024-10-31T15:11:35.432" v="2907" actId="47"/>
        <pc:sldMkLst>
          <pc:docMk/>
          <pc:sldMk cId="3517585742" sldId="273"/>
        </pc:sldMkLst>
      </pc:sldChg>
      <pc:sldChg chg="del">
        <pc:chgData name="Juliana Barros" userId="7ba259c6-7bb4-49a9-8cd6-2187ffa0d615" providerId="ADAL" clId="{C76A1A53-47F2-4644-99DB-0FAB1E53C80D}" dt="2024-11-07T21:34:14.066" v="12168" actId="47"/>
        <pc:sldMkLst>
          <pc:docMk/>
          <pc:sldMk cId="850635663" sldId="278"/>
        </pc:sldMkLst>
      </pc:sldChg>
      <pc:sldChg chg="del">
        <pc:chgData name="Juliana Barros" userId="7ba259c6-7bb4-49a9-8cd6-2187ffa0d615" providerId="ADAL" clId="{C76A1A53-47F2-4644-99DB-0FAB1E53C80D}" dt="2024-10-31T15:25:06.672" v="3234" actId="47"/>
        <pc:sldMkLst>
          <pc:docMk/>
          <pc:sldMk cId="1673130867" sldId="283"/>
        </pc:sldMkLst>
      </pc:sldChg>
      <pc:sldChg chg="del">
        <pc:chgData name="Juliana Barros" userId="7ba259c6-7bb4-49a9-8cd6-2187ffa0d615" providerId="ADAL" clId="{C76A1A53-47F2-4644-99DB-0FAB1E53C80D}" dt="2024-10-31T15:40:10.459" v="3421" actId="47"/>
        <pc:sldMkLst>
          <pc:docMk/>
          <pc:sldMk cId="1873673156" sldId="284"/>
        </pc:sldMkLst>
      </pc:sldChg>
      <pc:sldChg chg="addSp delSp modSp add del mod">
        <pc:chgData name="Juliana Barros" userId="7ba259c6-7bb4-49a9-8cd6-2187ffa0d615" providerId="ADAL" clId="{C76A1A53-47F2-4644-99DB-0FAB1E53C80D}" dt="2024-10-31T10:26:56.622" v="14" actId="478"/>
        <pc:sldMkLst>
          <pc:docMk/>
          <pc:sldMk cId="2407355870" sldId="304"/>
        </pc:sldMkLst>
        <pc:spChg chg="mod">
          <ac:chgData name="Juliana Barros" userId="7ba259c6-7bb4-49a9-8cd6-2187ffa0d615" providerId="ADAL" clId="{C76A1A53-47F2-4644-99DB-0FAB1E53C80D}" dt="2024-10-31T10:26:51.803" v="13"/>
          <ac:spMkLst>
            <pc:docMk/>
            <pc:sldMk cId="2407355870" sldId="304"/>
            <ac:spMk id="8" creationId="{ADDCF2AB-CE7C-E2AB-F236-956EE1698A02}"/>
          </ac:spMkLst>
        </pc:spChg>
        <pc:spChg chg="add del mod">
          <ac:chgData name="Juliana Barros" userId="7ba259c6-7bb4-49a9-8cd6-2187ffa0d615" providerId="ADAL" clId="{C76A1A53-47F2-4644-99DB-0FAB1E53C80D}" dt="2024-10-31T10:26:56.622" v="14" actId="478"/>
          <ac:spMkLst>
            <pc:docMk/>
            <pc:sldMk cId="2407355870" sldId="304"/>
            <ac:spMk id="12" creationId="{CC305773-7C43-4791-A998-B5A6FC9BB6CD}"/>
          </ac:spMkLst>
        </pc:spChg>
      </pc:sldChg>
      <pc:sldChg chg="addSp delSp modSp add del mod">
        <pc:chgData name="Juliana Barros" userId="7ba259c6-7bb4-49a9-8cd6-2187ffa0d615" providerId="ADAL" clId="{C76A1A53-47F2-4644-99DB-0FAB1E53C80D}" dt="2024-11-04T10:17:18.944" v="4248" actId="1038"/>
        <pc:sldMkLst>
          <pc:docMk/>
          <pc:sldMk cId="2869093053" sldId="305"/>
        </pc:sldMkLst>
        <pc:spChg chg="add del">
          <ac:chgData name="Juliana Barros" userId="7ba259c6-7bb4-49a9-8cd6-2187ffa0d615" providerId="ADAL" clId="{C76A1A53-47F2-4644-99DB-0FAB1E53C80D}" dt="2024-10-31T10:30:34.992" v="34" actId="478"/>
          <ac:spMkLst>
            <pc:docMk/>
            <pc:sldMk cId="2869093053" sldId="305"/>
            <ac:spMk id="2" creationId="{60C78A33-3163-C25D-D33D-1970CCA22AC7}"/>
          </ac:spMkLst>
        </pc:spChg>
        <pc:spChg chg="del mod">
          <ac:chgData name="Juliana Barros" userId="7ba259c6-7bb4-49a9-8cd6-2187ffa0d615" providerId="ADAL" clId="{C76A1A53-47F2-4644-99DB-0FAB1E53C80D}" dt="2024-10-31T10:49:56.507" v="302" actId="478"/>
          <ac:spMkLst>
            <pc:docMk/>
            <pc:sldMk cId="2869093053" sldId="305"/>
            <ac:spMk id="3" creationId="{1F9973C9-9C39-7072-FA72-84C54E38147A}"/>
          </ac:spMkLst>
        </pc:spChg>
        <pc:spChg chg="mod">
          <ac:chgData name="Juliana Barros" userId="7ba259c6-7bb4-49a9-8cd6-2187ffa0d615" providerId="ADAL" clId="{C76A1A53-47F2-4644-99DB-0FAB1E53C80D}" dt="2024-10-31T10:33:45.793" v="77" actId="20577"/>
          <ac:spMkLst>
            <pc:docMk/>
            <pc:sldMk cId="2869093053" sldId="305"/>
            <ac:spMk id="11" creationId="{0E9A0FC6-62A8-B361-6F1B-3C2990BE65E5}"/>
          </ac:spMkLst>
        </pc:spChg>
        <pc:spChg chg="add del mod">
          <ac:chgData name="Juliana Barros" userId="7ba259c6-7bb4-49a9-8cd6-2187ffa0d615" providerId="ADAL" clId="{C76A1A53-47F2-4644-99DB-0FAB1E53C80D}" dt="2024-10-31T10:29:21.666" v="31"/>
          <ac:spMkLst>
            <pc:docMk/>
            <pc:sldMk cId="2869093053" sldId="305"/>
            <ac:spMk id="12" creationId="{C66E815F-59EB-4D51-8415-5DD7D93D6468}"/>
          </ac:spMkLst>
        </pc:spChg>
        <pc:spChg chg="add del mod">
          <ac:chgData name="Juliana Barros" userId="7ba259c6-7bb4-49a9-8cd6-2187ffa0d615" providerId="ADAL" clId="{C76A1A53-47F2-4644-99DB-0FAB1E53C80D}" dt="2024-10-31T10:29:21.666" v="31"/>
          <ac:spMkLst>
            <pc:docMk/>
            <pc:sldMk cId="2869093053" sldId="305"/>
            <ac:spMk id="14" creationId="{95FB1127-8525-44F7-B952-094950FE24EC}"/>
          </ac:spMkLst>
        </pc:spChg>
        <pc:spChg chg="add del mod">
          <ac:chgData name="Juliana Barros" userId="7ba259c6-7bb4-49a9-8cd6-2187ffa0d615" providerId="ADAL" clId="{C76A1A53-47F2-4644-99DB-0FAB1E53C80D}" dt="2024-10-31T10:29:21.666" v="31"/>
          <ac:spMkLst>
            <pc:docMk/>
            <pc:sldMk cId="2869093053" sldId="305"/>
            <ac:spMk id="15" creationId="{B9825541-7961-4964-A1C4-49DDBE145E74}"/>
          </ac:spMkLst>
        </pc:spChg>
        <pc:spChg chg="add del mod">
          <ac:chgData name="Juliana Barros" userId="7ba259c6-7bb4-49a9-8cd6-2187ffa0d615" providerId="ADAL" clId="{C76A1A53-47F2-4644-99DB-0FAB1E53C80D}" dt="2024-10-31T10:29:21.666" v="31"/>
          <ac:spMkLst>
            <pc:docMk/>
            <pc:sldMk cId="2869093053" sldId="305"/>
            <ac:spMk id="16" creationId="{BD017279-EB3A-4780-BCDB-E61D436A3074}"/>
          </ac:spMkLst>
        </pc:spChg>
        <pc:spChg chg="add del mod">
          <ac:chgData name="Juliana Barros" userId="7ba259c6-7bb4-49a9-8cd6-2187ffa0d615" providerId="ADAL" clId="{C76A1A53-47F2-4644-99DB-0FAB1E53C80D}" dt="2024-10-31T10:29:21.666" v="31"/>
          <ac:spMkLst>
            <pc:docMk/>
            <pc:sldMk cId="2869093053" sldId="305"/>
            <ac:spMk id="17" creationId="{5C73741F-A206-4608-893B-BE27DE9EECB9}"/>
          </ac:spMkLst>
        </pc:spChg>
        <pc:spChg chg="add del mod">
          <ac:chgData name="Juliana Barros" userId="7ba259c6-7bb4-49a9-8cd6-2187ffa0d615" providerId="ADAL" clId="{C76A1A53-47F2-4644-99DB-0FAB1E53C80D}" dt="2024-10-31T10:29:21.666" v="31"/>
          <ac:spMkLst>
            <pc:docMk/>
            <pc:sldMk cId="2869093053" sldId="305"/>
            <ac:spMk id="19" creationId="{F580D9D1-D233-4A52-A2C1-BE1D456DE3FB}"/>
          </ac:spMkLst>
        </pc:spChg>
        <pc:spChg chg="add del mod">
          <ac:chgData name="Juliana Barros" userId="7ba259c6-7bb4-49a9-8cd6-2187ffa0d615" providerId="ADAL" clId="{C76A1A53-47F2-4644-99DB-0FAB1E53C80D}" dt="2024-10-31T10:29:21.666" v="31"/>
          <ac:spMkLst>
            <pc:docMk/>
            <pc:sldMk cId="2869093053" sldId="305"/>
            <ac:spMk id="20" creationId="{BD311AE8-BF49-4BD7-85E3-A21B7740F6FA}"/>
          </ac:spMkLst>
        </pc:spChg>
        <pc:spChg chg="add del mod">
          <ac:chgData name="Juliana Barros" userId="7ba259c6-7bb4-49a9-8cd6-2187ffa0d615" providerId="ADAL" clId="{C76A1A53-47F2-4644-99DB-0FAB1E53C80D}" dt="2024-10-31T10:29:21.666" v="31"/>
          <ac:spMkLst>
            <pc:docMk/>
            <pc:sldMk cId="2869093053" sldId="305"/>
            <ac:spMk id="22" creationId="{6D17FF78-11EA-458F-B6AA-524BADE52FF4}"/>
          </ac:spMkLst>
        </pc:spChg>
        <pc:spChg chg="add del mod">
          <ac:chgData name="Juliana Barros" userId="7ba259c6-7bb4-49a9-8cd6-2187ffa0d615" providerId="ADAL" clId="{C76A1A53-47F2-4644-99DB-0FAB1E53C80D}" dt="2024-10-31T10:29:21.666" v="31"/>
          <ac:spMkLst>
            <pc:docMk/>
            <pc:sldMk cId="2869093053" sldId="305"/>
            <ac:spMk id="25" creationId="{750E8635-CE3C-4EEE-8D18-D46D5CAF511E}"/>
          </ac:spMkLst>
        </pc:spChg>
        <pc:spChg chg="add del mod">
          <ac:chgData name="Juliana Barros" userId="7ba259c6-7bb4-49a9-8cd6-2187ffa0d615" providerId="ADAL" clId="{C76A1A53-47F2-4644-99DB-0FAB1E53C80D}" dt="2024-10-31T10:29:21.666" v="31"/>
          <ac:spMkLst>
            <pc:docMk/>
            <pc:sldMk cId="2869093053" sldId="305"/>
            <ac:spMk id="28" creationId="{1FB273FD-984A-400D-B942-8ED7835537D8}"/>
          </ac:spMkLst>
        </pc:spChg>
        <pc:spChg chg="add del mod">
          <ac:chgData name="Juliana Barros" userId="7ba259c6-7bb4-49a9-8cd6-2187ffa0d615" providerId="ADAL" clId="{C76A1A53-47F2-4644-99DB-0FAB1E53C80D}" dt="2024-10-31T10:29:21.666" v="31"/>
          <ac:spMkLst>
            <pc:docMk/>
            <pc:sldMk cId="2869093053" sldId="305"/>
            <ac:spMk id="29" creationId="{0989696F-263C-4433-8D26-915BDFB1D7AD}"/>
          </ac:spMkLst>
        </pc:spChg>
        <pc:spChg chg="add del mod">
          <ac:chgData name="Juliana Barros" userId="7ba259c6-7bb4-49a9-8cd6-2187ffa0d615" providerId="ADAL" clId="{C76A1A53-47F2-4644-99DB-0FAB1E53C80D}" dt="2024-10-31T10:29:21.666" v="31"/>
          <ac:spMkLst>
            <pc:docMk/>
            <pc:sldMk cId="2869093053" sldId="305"/>
            <ac:spMk id="31" creationId="{EB4BDF5B-06F4-4803-8BAC-CC664D385E69}"/>
          </ac:spMkLst>
        </pc:spChg>
        <pc:spChg chg="add del mod">
          <ac:chgData name="Juliana Barros" userId="7ba259c6-7bb4-49a9-8cd6-2187ffa0d615" providerId="ADAL" clId="{C76A1A53-47F2-4644-99DB-0FAB1E53C80D}" dt="2024-10-31T10:29:21.666" v="31"/>
          <ac:spMkLst>
            <pc:docMk/>
            <pc:sldMk cId="2869093053" sldId="305"/>
            <ac:spMk id="34" creationId="{761B6FB3-7389-4551-95A3-EC0A365EC134}"/>
          </ac:spMkLst>
        </pc:spChg>
        <pc:spChg chg="add mod">
          <ac:chgData name="Juliana Barros" userId="7ba259c6-7bb4-49a9-8cd6-2187ffa0d615" providerId="ADAL" clId="{C76A1A53-47F2-4644-99DB-0FAB1E53C80D}" dt="2024-10-31T10:55:48.197" v="393" actId="1035"/>
          <ac:spMkLst>
            <pc:docMk/>
            <pc:sldMk cId="2869093053" sldId="305"/>
            <ac:spMk id="35" creationId="{95D41B44-4217-41A2-914D-4DABB5C1F49E}"/>
          </ac:spMkLst>
        </pc:spChg>
        <pc:spChg chg="add mod">
          <ac:chgData name="Juliana Barros" userId="7ba259c6-7bb4-49a9-8cd6-2187ffa0d615" providerId="ADAL" clId="{C76A1A53-47F2-4644-99DB-0FAB1E53C80D}" dt="2024-10-31T10:55:48.197" v="393" actId="1035"/>
          <ac:spMkLst>
            <pc:docMk/>
            <pc:sldMk cId="2869093053" sldId="305"/>
            <ac:spMk id="36" creationId="{D4452D03-5C86-447B-B6BF-6098A4C0B5D5}"/>
          </ac:spMkLst>
        </pc:spChg>
        <pc:spChg chg="add mod">
          <ac:chgData name="Juliana Barros" userId="7ba259c6-7bb4-49a9-8cd6-2187ffa0d615" providerId="ADAL" clId="{C76A1A53-47F2-4644-99DB-0FAB1E53C80D}" dt="2024-10-31T10:55:48.197" v="393" actId="1035"/>
          <ac:spMkLst>
            <pc:docMk/>
            <pc:sldMk cId="2869093053" sldId="305"/>
            <ac:spMk id="37" creationId="{3A3C8197-3790-45E7-9DC8-54B0977EB8EF}"/>
          </ac:spMkLst>
        </pc:spChg>
        <pc:spChg chg="add mod">
          <ac:chgData name="Juliana Barros" userId="7ba259c6-7bb4-49a9-8cd6-2187ffa0d615" providerId="ADAL" clId="{C76A1A53-47F2-4644-99DB-0FAB1E53C80D}" dt="2024-10-31T10:55:48.197" v="393" actId="1035"/>
          <ac:spMkLst>
            <pc:docMk/>
            <pc:sldMk cId="2869093053" sldId="305"/>
            <ac:spMk id="38" creationId="{F05A7AB0-BC6C-4E26-AC1E-E6A2AE5F3742}"/>
          </ac:spMkLst>
        </pc:spChg>
        <pc:spChg chg="add mod">
          <ac:chgData name="Juliana Barros" userId="7ba259c6-7bb4-49a9-8cd6-2187ffa0d615" providerId="ADAL" clId="{C76A1A53-47F2-4644-99DB-0FAB1E53C80D}" dt="2024-10-31T10:55:48.197" v="393" actId="1035"/>
          <ac:spMkLst>
            <pc:docMk/>
            <pc:sldMk cId="2869093053" sldId="305"/>
            <ac:spMk id="40" creationId="{1DD05AFD-5AAB-4BF6-BE32-424FED3652DD}"/>
          </ac:spMkLst>
        </pc:spChg>
        <pc:spChg chg="add mod">
          <ac:chgData name="Juliana Barros" userId="7ba259c6-7bb4-49a9-8cd6-2187ffa0d615" providerId="ADAL" clId="{C76A1A53-47F2-4644-99DB-0FAB1E53C80D}" dt="2024-10-31T10:55:48.197" v="393" actId="1035"/>
          <ac:spMkLst>
            <pc:docMk/>
            <pc:sldMk cId="2869093053" sldId="305"/>
            <ac:spMk id="41" creationId="{74434E17-1191-4F08-9A30-CD96194DD539}"/>
          </ac:spMkLst>
        </pc:spChg>
        <pc:spChg chg="add mod">
          <ac:chgData name="Juliana Barros" userId="7ba259c6-7bb4-49a9-8cd6-2187ffa0d615" providerId="ADAL" clId="{C76A1A53-47F2-4644-99DB-0FAB1E53C80D}" dt="2024-10-31T10:57:06.976" v="459" actId="1076"/>
          <ac:spMkLst>
            <pc:docMk/>
            <pc:sldMk cId="2869093053" sldId="305"/>
            <ac:spMk id="42" creationId="{32A757F2-3560-428B-8FE4-E7582506C5E7}"/>
          </ac:spMkLst>
        </pc:spChg>
        <pc:spChg chg="add mod">
          <ac:chgData name="Juliana Barros" userId="7ba259c6-7bb4-49a9-8cd6-2187ffa0d615" providerId="ADAL" clId="{C76A1A53-47F2-4644-99DB-0FAB1E53C80D}" dt="2024-10-31T10:55:48.197" v="393" actId="1035"/>
          <ac:spMkLst>
            <pc:docMk/>
            <pc:sldMk cId="2869093053" sldId="305"/>
            <ac:spMk id="43" creationId="{E27F7A0B-E49F-4361-ADF5-71851A672E8F}"/>
          </ac:spMkLst>
        </pc:spChg>
        <pc:spChg chg="add mod">
          <ac:chgData name="Juliana Barros" userId="7ba259c6-7bb4-49a9-8cd6-2187ffa0d615" providerId="ADAL" clId="{C76A1A53-47F2-4644-99DB-0FAB1E53C80D}" dt="2024-10-31T10:58:26.003" v="468" actId="1037"/>
          <ac:spMkLst>
            <pc:docMk/>
            <pc:sldMk cId="2869093053" sldId="305"/>
            <ac:spMk id="46" creationId="{7281DF82-3DA8-4D5D-AFBF-EE24C0F98B37}"/>
          </ac:spMkLst>
        </pc:spChg>
        <pc:spChg chg="add mod">
          <ac:chgData name="Juliana Barros" userId="7ba259c6-7bb4-49a9-8cd6-2187ffa0d615" providerId="ADAL" clId="{C76A1A53-47F2-4644-99DB-0FAB1E53C80D}" dt="2024-10-31T10:55:48.197" v="393" actId="1035"/>
          <ac:spMkLst>
            <pc:docMk/>
            <pc:sldMk cId="2869093053" sldId="305"/>
            <ac:spMk id="47" creationId="{2C4DEACE-499D-4EA7-83B8-CA8D3FB7E455}"/>
          </ac:spMkLst>
        </pc:spChg>
        <pc:spChg chg="add mod">
          <ac:chgData name="Juliana Barros" userId="7ba259c6-7bb4-49a9-8cd6-2187ffa0d615" providerId="ADAL" clId="{C76A1A53-47F2-4644-99DB-0FAB1E53C80D}" dt="2024-10-31T10:55:48.197" v="393" actId="1035"/>
          <ac:spMkLst>
            <pc:docMk/>
            <pc:sldMk cId="2869093053" sldId="305"/>
            <ac:spMk id="49" creationId="{B369F1D8-0597-458B-9477-4E91F78DC735}"/>
          </ac:spMkLst>
        </pc:spChg>
        <pc:spChg chg="add del mod">
          <ac:chgData name="Juliana Barros" userId="7ba259c6-7bb4-49a9-8cd6-2187ffa0d615" providerId="ADAL" clId="{C76A1A53-47F2-4644-99DB-0FAB1E53C80D}" dt="2024-11-04T10:17:18.944" v="4248" actId="1038"/>
          <ac:spMkLst>
            <pc:docMk/>
            <pc:sldMk cId="2869093053" sldId="305"/>
            <ac:spMk id="52" creationId="{7D5E0035-EA27-4D7C-B976-BDE26EB4E9DC}"/>
          </ac:spMkLst>
        </pc:spChg>
        <pc:spChg chg="add del mod">
          <ac:chgData name="Juliana Barros" userId="7ba259c6-7bb4-49a9-8cd6-2187ffa0d615" providerId="ADAL" clId="{C76A1A53-47F2-4644-99DB-0FAB1E53C80D}" dt="2024-10-31T10:34:59.326" v="83" actId="478"/>
          <ac:spMkLst>
            <pc:docMk/>
            <pc:sldMk cId="2869093053" sldId="305"/>
            <ac:spMk id="53" creationId="{64DCC44D-3E94-4584-8386-07FC200E4A6F}"/>
          </ac:spMkLst>
        </pc:spChg>
        <pc:spChg chg="add del mod">
          <ac:chgData name="Juliana Barros" userId="7ba259c6-7bb4-49a9-8cd6-2187ffa0d615" providerId="ADAL" clId="{C76A1A53-47F2-4644-99DB-0FAB1E53C80D}" dt="2024-10-31T10:38:54.732" v="121" actId="478"/>
          <ac:spMkLst>
            <pc:docMk/>
            <pc:sldMk cId="2869093053" sldId="305"/>
            <ac:spMk id="54" creationId="{15784B47-CA7A-499B-B4A7-42E937C7979C}"/>
          </ac:spMkLst>
        </pc:spChg>
        <pc:spChg chg="add del mod">
          <ac:chgData name="Juliana Barros" userId="7ba259c6-7bb4-49a9-8cd6-2187ffa0d615" providerId="ADAL" clId="{C76A1A53-47F2-4644-99DB-0FAB1E53C80D}" dt="2024-10-31T10:50:03.167" v="313"/>
          <ac:spMkLst>
            <pc:docMk/>
            <pc:sldMk cId="2869093053" sldId="305"/>
            <ac:spMk id="56" creationId="{97954CF8-14A2-4AC2-9D7A-27D83FB65B91}"/>
          </ac:spMkLst>
        </pc:spChg>
        <pc:picChg chg="add del">
          <ac:chgData name="Juliana Barros" userId="7ba259c6-7bb4-49a9-8cd6-2187ffa0d615" providerId="ADAL" clId="{C76A1A53-47F2-4644-99DB-0FAB1E53C80D}" dt="2024-10-31T10:30:32.041" v="33" actId="478"/>
          <ac:picMkLst>
            <pc:docMk/>
            <pc:sldMk cId="2869093053" sldId="305"/>
            <ac:picMk id="4" creationId="{C488C17A-B994-E25C-00F3-C9748BF480ED}"/>
          </ac:picMkLst>
        </pc:picChg>
        <pc:picChg chg="add del">
          <ac:chgData name="Juliana Barros" userId="7ba259c6-7bb4-49a9-8cd6-2187ffa0d615" providerId="ADAL" clId="{C76A1A53-47F2-4644-99DB-0FAB1E53C80D}" dt="2024-10-31T10:30:32.041" v="33" actId="478"/>
          <ac:picMkLst>
            <pc:docMk/>
            <pc:sldMk cId="2869093053" sldId="305"/>
            <ac:picMk id="7" creationId="{1758E437-A00B-A87D-B42C-F353F06B4BBA}"/>
          </ac:picMkLst>
        </pc:picChg>
        <pc:picChg chg="add del mod">
          <ac:chgData name="Juliana Barros" userId="7ba259c6-7bb4-49a9-8cd6-2187ffa0d615" providerId="ADAL" clId="{C76A1A53-47F2-4644-99DB-0FAB1E53C80D}" dt="2024-10-31T10:29:21.666" v="31"/>
          <ac:picMkLst>
            <pc:docMk/>
            <pc:sldMk cId="2869093053" sldId="305"/>
            <ac:picMk id="32" creationId="{54524FA3-6CC4-4CAD-A60C-C7904CEFA22D}"/>
          </ac:picMkLst>
        </pc:picChg>
        <pc:picChg chg="add del mod">
          <ac:chgData name="Juliana Barros" userId="7ba259c6-7bb4-49a9-8cd6-2187ffa0d615" providerId="ADAL" clId="{C76A1A53-47F2-4644-99DB-0FAB1E53C80D}" dt="2024-10-31T10:29:21.666" v="31"/>
          <ac:picMkLst>
            <pc:docMk/>
            <pc:sldMk cId="2869093053" sldId="305"/>
            <ac:picMk id="33" creationId="{8D2A5AB6-1DEC-4C3D-8C59-931551536D23}"/>
          </ac:picMkLst>
        </pc:picChg>
        <pc:picChg chg="add mod">
          <ac:chgData name="Juliana Barros" userId="7ba259c6-7bb4-49a9-8cd6-2187ffa0d615" providerId="ADAL" clId="{C76A1A53-47F2-4644-99DB-0FAB1E53C80D}" dt="2024-10-31T10:58:26.003" v="468" actId="1037"/>
          <ac:picMkLst>
            <pc:docMk/>
            <pc:sldMk cId="2869093053" sldId="305"/>
            <ac:picMk id="50" creationId="{EE42A032-5121-45BE-982B-91401A6D1EFE}"/>
          </ac:picMkLst>
        </pc:picChg>
        <pc:picChg chg="add mod">
          <ac:chgData name="Juliana Barros" userId="7ba259c6-7bb4-49a9-8cd6-2187ffa0d615" providerId="ADAL" clId="{C76A1A53-47F2-4644-99DB-0FAB1E53C80D}" dt="2024-10-31T10:58:26.003" v="468" actId="1037"/>
          <ac:picMkLst>
            <pc:docMk/>
            <pc:sldMk cId="2869093053" sldId="305"/>
            <ac:picMk id="51" creationId="{AF9135AF-6738-443D-B51F-F453F4542266}"/>
          </ac:picMkLst>
        </pc:picChg>
        <pc:cxnChg chg="add del mod">
          <ac:chgData name="Juliana Barros" userId="7ba259c6-7bb4-49a9-8cd6-2187ffa0d615" providerId="ADAL" clId="{C76A1A53-47F2-4644-99DB-0FAB1E53C80D}" dt="2024-10-31T10:29:21.666" v="31"/>
          <ac:cxnSpMkLst>
            <pc:docMk/>
            <pc:sldMk cId="2869093053" sldId="305"/>
            <ac:cxnSpMk id="18" creationId="{68676F8B-2878-453E-B026-2963EC5E5E26}"/>
          </ac:cxnSpMkLst>
        </pc:cxnChg>
        <pc:cxnChg chg="add del mod">
          <ac:chgData name="Juliana Barros" userId="7ba259c6-7bb4-49a9-8cd6-2187ffa0d615" providerId="ADAL" clId="{C76A1A53-47F2-4644-99DB-0FAB1E53C80D}" dt="2024-10-31T10:29:21.666" v="31"/>
          <ac:cxnSpMkLst>
            <pc:docMk/>
            <pc:sldMk cId="2869093053" sldId="305"/>
            <ac:cxnSpMk id="26" creationId="{92CAD001-2EF9-4DD6-B32D-0C9DB4F4A734}"/>
          </ac:cxnSpMkLst>
        </pc:cxnChg>
        <pc:cxnChg chg="add del mod">
          <ac:chgData name="Juliana Barros" userId="7ba259c6-7bb4-49a9-8cd6-2187ffa0d615" providerId="ADAL" clId="{C76A1A53-47F2-4644-99DB-0FAB1E53C80D}" dt="2024-10-31T10:29:21.666" v="31"/>
          <ac:cxnSpMkLst>
            <pc:docMk/>
            <pc:sldMk cId="2869093053" sldId="305"/>
            <ac:cxnSpMk id="27" creationId="{E22E50BB-B5AF-4529-B8A9-CCE89EB64910}"/>
          </ac:cxnSpMkLst>
        </pc:cxnChg>
        <pc:cxnChg chg="add del mod">
          <ac:chgData name="Juliana Barros" userId="7ba259c6-7bb4-49a9-8cd6-2187ffa0d615" providerId="ADAL" clId="{C76A1A53-47F2-4644-99DB-0FAB1E53C80D}" dt="2024-10-31T10:29:21.666" v="31"/>
          <ac:cxnSpMkLst>
            <pc:docMk/>
            <pc:sldMk cId="2869093053" sldId="305"/>
            <ac:cxnSpMk id="30" creationId="{3CCEFE20-6BD0-4011-A790-5B03C1F3ED37}"/>
          </ac:cxnSpMkLst>
        </pc:cxnChg>
        <pc:cxnChg chg="add mod">
          <ac:chgData name="Juliana Barros" userId="7ba259c6-7bb4-49a9-8cd6-2187ffa0d615" providerId="ADAL" clId="{C76A1A53-47F2-4644-99DB-0FAB1E53C80D}" dt="2024-10-31T10:56:07.609" v="421" actId="14100"/>
          <ac:cxnSpMkLst>
            <pc:docMk/>
            <pc:sldMk cId="2869093053" sldId="305"/>
            <ac:cxnSpMk id="39" creationId="{55187EB2-AE85-4795-87E8-606129F99B77}"/>
          </ac:cxnSpMkLst>
        </pc:cxnChg>
        <pc:cxnChg chg="add mod">
          <ac:chgData name="Juliana Barros" userId="7ba259c6-7bb4-49a9-8cd6-2187ffa0d615" providerId="ADAL" clId="{C76A1A53-47F2-4644-99DB-0FAB1E53C80D}" dt="2024-10-31T10:57:25.636" v="463" actId="14100"/>
          <ac:cxnSpMkLst>
            <pc:docMk/>
            <pc:sldMk cId="2869093053" sldId="305"/>
            <ac:cxnSpMk id="44" creationId="{97FE01E1-A2FD-4EE5-9B37-1C2E8362D3BF}"/>
          </ac:cxnSpMkLst>
        </pc:cxnChg>
        <pc:cxnChg chg="add del mod">
          <ac:chgData name="Juliana Barros" userId="7ba259c6-7bb4-49a9-8cd6-2187ffa0d615" providerId="ADAL" clId="{C76A1A53-47F2-4644-99DB-0FAB1E53C80D}" dt="2024-10-31T10:46:37.519" v="184" actId="478"/>
          <ac:cxnSpMkLst>
            <pc:docMk/>
            <pc:sldMk cId="2869093053" sldId="305"/>
            <ac:cxnSpMk id="45" creationId="{2B06C118-298C-4367-8642-243694BA7A19}"/>
          </ac:cxnSpMkLst>
        </pc:cxnChg>
        <pc:cxnChg chg="add del mod">
          <ac:chgData name="Juliana Barros" userId="7ba259c6-7bb4-49a9-8cd6-2187ffa0d615" providerId="ADAL" clId="{C76A1A53-47F2-4644-99DB-0FAB1E53C80D}" dt="2024-10-31T10:51:57.262" v="321" actId="478"/>
          <ac:cxnSpMkLst>
            <pc:docMk/>
            <pc:sldMk cId="2869093053" sldId="305"/>
            <ac:cxnSpMk id="48" creationId="{ADDB4595-8B0F-4C6E-AC08-A03DF07E9495}"/>
          </ac:cxnSpMkLst>
        </pc:cxnChg>
        <pc:cxnChg chg="add mod">
          <ac:chgData name="Juliana Barros" userId="7ba259c6-7bb4-49a9-8cd6-2187ffa0d615" providerId="ADAL" clId="{C76A1A53-47F2-4644-99DB-0FAB1E53C80D}" dt="2024-10-31T10:56:15.547" v="422" actId="14100"/>
          <ac:cxnSpMkLst>
            <pc:docMk/>
            <pc:sldMk cId="2869093053" sldId="305"/>
            <ac:cxnSpMk id="55" creationId="{CDE51C3A-2E53-4E6F-BB13-01CD04D22EC6}"/>
          </ac:cxnSpMkLst>
        </pc:cxnChg>
        <pc:cxnChg chg="add mod">
          <ac:chgData name="Juliana Barros" userId="7ba259c6-7bb4-49a9-8cd6-2187ffa0d615" providerId="ADAL" clId="{C76A1A53-47F2-4644-99DB-0FAB1E53C80D}" dt="2024-10-31T10:56:23.189" v="423" actId="14100"/>
          <ac:cxnSpMkLst>
            <pc:docMk/>
            <pc:sldMk cId="2869093053" sldId="305"/>
            <ac:cxnSpMk id="57" creationId="{AF62A29F-8ECB-4B62-8C2D-0CC32D71CAEB}"/>
          </ac:cxnSpMkLst>
        </pc:cxnChg>
      </pc:sldChg>
      <pc:sldChg chg="addSp delSp modSp del">
        <pc:chgData name="Juliana Barros" userId="7ba259c6-7bb4-49a9-8cd6-2187ffa0d615" providerId="ADAL" clId="{C76A1A53-47F2-4644-99DB-0FAB1E53C80D}" dt="2024-10-31T15:54:14.007" v="3605" actId="47"/>
        <pc:sldMkLst>
          <pc:docMk/>
          <pc:sldMk cId="2749724380" sldId="309"/>
        </pc:sldMkLst>
        <pc:spChg chg="add del mod">
          <ac:chgData name="Juliana Barros" userId="7ba259c6-7bb4-49a9-8cd6-2187ffa0d615" providerId="ADAL" clId="{C76A1A53-47F2-4644-99DB-0FAB1E53C80D}" dt="2024-10-31T15:44:34.972" v="3485"/>
          <ac:spMkLst>
            <pc:docMk/>
            <pc:sldMk cId="2749724380" sldId="309"/>
            <ac:spMk id="13" creationId="{93C4D107-86CB-4542-9938-B083B064B8E1}"/>
          </ac:spMkLst>
        </pc:spChg>
        <pc:spChg chg="add del mod">
          <ac:chgData name="Juliana Barros" userId="7ba259c6-7bb4-49a9-8cd6-2187ffa0d615" providerId="ADAL" clId="{C76A1A53-47F2-4644-99DB-0FAB1E53C80D}" dt="2024-10-31T15:44:34.972" v="3485"/>
          <ac:spMkLst>
            <pc:docMk/>
            <pc:sldMk cId="2749724380" sldId="309"/>
            <ac:spMk id="14" creationId="{D76EE6C4-531E-4D0C-B0D4-0D5FAB022DCE}"/>
          </ac:spMkLst>
        </pc:spChg>
        <pc:spChg chg="add del mod">
          <ac:chgData name="Juliana Barros" userId="7ba259c6-7bb4-49a9-8cd6-2187ffa0d615" providerId="ADAL" clId="{C76A1A53-47F2-4644-99DB-0FAB1E53C80D}" dt="2024-10-31T15:44:34.972" v="3485"/>
          <ac:spMkLst>
            <pc:docMk/>
            <pc:sldMk cId="2749724380" sldId="309"/>
            <ac:spMk id="15" creationId="{80316342-89CF-469F-9370-9E86BC872310}"/>
          </ac:spMkLst>
        </pc:spChg>
        <pc:spChg chg="add del mod">
          <ac:chgData name="Juliana Barros" userId="7ba259c6-7bb4-49a9-8cd6-2187ffa0d615" providerId="ADAL" clId="{C76A1A53-47F2-4644-99DB-0FAB1E53C80D}" dt="2024-10-31T15:44:34.972" v="3485"/>
          <ac:spMkLst>
            <pc:docMk/>
            <pc:sldMk cId="2749724380" sldId="309"/>
            <ac:spMk id="16" creationId="{B6A6D41F-C532-4C0C-BB19-39F8BCDD0C73}"/>
          </ac:spMkLst>
        </pc:spChg>
        <pc:spChg chg="add del mod">
          <ac:chgData name="Juliana Barros" userId="7ba259c6-7bb4-49a9-8cd6-2187ffa0d615" providerId="ADAL" clId="{C76A1A53-47F2-4644-99DB-0FAB1E53C80D}" dt="2024-10-31T15:44:34.972" v="3485"/>
          <ac:spMkLst>
            <pc:docMk/>
            <pc:sldMk cId="2749724380" sldId="309"/>
            <ac:spMk id="17" creationId="{DBDA4D2A-5167-430D-B5A7-55F80D96932E}"/>
          </ac:spMkLst>
        </pc:spChg>
        <pc:graphicFrameChg chg="add del mod">
          <ac:chgData name="Juliana Barros" userId="7ba259c6-7bb4-49a9-8cd6-2187ffa0d615" providerId="ADAL" clId="{C76A1A53-47F2-4644-99DB-0FAB1E53C80D}" dt="2024-10-31T15:44:34.972" v="3485"/>
          <ac:graphicFrameMkLst>
            <pc:docMk/>
            <pc:sldMk cId="2749724380" sldId="309"/>
            <ac:graphicFrameMk id="11" creationId="{6B459504-18B1-4D14-962D-4FD3ECE5FC94}"/>
          </ac:graphicFrameMkLst>
        </pc:graphicFrameChg>
      </pc:sldChg>
      <pc:sldChg chg="modSp del mod">
        <pc:chgData name="Juliana Barros" userId="7ba259c6-7bb4-49a9-8cd6-2187ffa0d615" providerId="ADAL" clId="{C76A1A53-47F2-4644-99DB-0FAB1E53C80D}" dt="2024-11-04T09:52:00.697" v="4208" actId="47"/>
        <pc:sldMkLst>
          <pc:docMk/>
          <pc:sldMk cId="638955694" sldId="310"/>
        </pc:sldMkLst>
        <pc:spChg chg="mod">
          <ac:chgData name="Juliana Barros" userId="7ba259c6-7bb4-49a9-8cd6-2187ffa0d615" providerId="ADAL" clId="{C76A1A53-47F2-4644-99DB-0FAB1E53C80D}" dt="2024-11-04T09:43:00.107" v="4159" actId="1076"/>
          <ac:spMkLst>
            <pc:docMk/>
            <pc:sldMk cId="638955694" sldId="310"/>
            <ac:spMk id="2" creationId="{B35F8137-5E04-1CD2-EBCB-8CC22C7E8A42}"/>
          </ac:spMkLst>
        </pc:spChg>
      </pc:sldChg>
      <pc:sldChg chg="modSp del mod">
        <pc:chgData name="Juliana Barros" userId="7ba259c6-7bb4-49a9-8cd6-2187ffa0d615" providerId="ADAL" clId="{C76A1A53-47F2-4644-99DB-0FAB1E53C80D}" dt="2024-11-04T12:24:08.099" v="4327" actId="47"/>
        <pc:sldMkLst>
          <pc:docMk/>
          <pc:sldMk cId="3131474308" sldId="315"/>
        </pc:sldMkLst>
        <pc:graphicFrameChg chg="modGraphic">
          <ac:chgData name="Juliana Barros" userId="7ba259c6-7bb4-49a9-8cd6-2187ffa0d615" providerId="ADAL" clId="{C76A1A53-47F2-4644-99DB-0FAB1E53C80D}" dt="2024-11-04T12:22:54.928" v="4315" actId="404"/>
          <ac:graphicFrameMkLst>
            <pc:docMk/>
            <pc:sldMk cId="3131474308" sldId="315"/>
            <ac:graphicFrameMk id="3" creationId="{B1B5DD21-73D9-4C12-8D18-DCE5E88F63D6}"/>
          </ac:graphicFrameMkLst>
        </pc:graphicFrameChg>
      </pc:sldChg>
      <pc:sldChg chg="del">
        <pc:chgData name="Juliana Barros" userId="7ba259c6-7bb4-49a9-8cd6-2187ffa0d615" providerId="ADAL" clId="{C76A1A53-47F2-4644-99DB-0FAB1E53C80D}" dt="2024-11-04T12:35:31.725" v="4398" actId="47"/>
        <pc:sldMkLst>
          <pc:docMk/>
          <pc:sldMk cId="258778779" sldId="316"/>
        </pc:sldMkLst>
      </pc:sldChg>
      <pc:sldChg chg="del">
        <pc:chgData name="Juliana Barros" userId="7ba259c6-7bb4-49a9-8cd6-2187ffa0d615" providerId="ADAL" clId="{C76A1A53-47F2-4644-99DB-0FAB1E53C80D}" dt="2024-11-04T12:42:28.141" v="4438" actId="47"/>
        <pc:sldMkLst>
          <pc:docMk/>
          <pc:sldMk cId="3124991994" sldId="317"/>
        </pc:sldMkLst>
      </pc:sldChg>
      <pc:sldChg chg="addSp modSp del mod">
        <pc:chgData name="Juliana Barros" userId="7ba259c6-7bb4-49a9-8cd6-2187ffa0d615" providerId="ADAL" clId="{C76A1A53-47F2-4644-99DB-0FAB1E53C80D}" dt="2024-10-31T11:31:11.621" v="809" actId="47"/>
        <pc:sldMkLst>
          <pc:docMk/>
          <pc:sldMk cId="1159401669" sldId="324"/>
        </pc:sldMkLst>
        <pc:spChg chg="mod">
          <ac:chgData name="Juliana Barros" userId="7ba259c6-7bb4-49a9-8cd6-2187ffa0d615" providerId="ADAL" clId="{C76A1A53-47F2-4644-99DB-0FAB1E53C80D}" dt="2024-10-31T11:06:52.274" v="515"/>
          <ac:spMkLst>
            <pc:docMk/>
            <pc:sldMk cId="1159401669" sldId="324"/>
            <ac:spMk id="4" creationId="{6A24201E-DE69-9F45-8F60-43AE1B76CA8C}"/>
          </ac:spMkLst>
        </pc:spChg>
        <pc:spChg chg="add mod">
          <ac:chgData name="Juliana Barros" userId="7ba259c6-7bb4-49a9-8cd6-2187ffa0d615" providerId="ADAL" clId="{C76A1A53-47F2-4644-99DB-0FAB1E53C80D}" dt="2024-10-31T11:21:49.235" v="673" actId="1076"/>
          <ac:spMkLst>
            <pc:docMk/>
            <pc:sldMk cId="1159401669" sldId="324"/>
            <ac:spMk id="19" creationId="{045F6498-AF27-49AE-B2E4-551B5CAAEC75}"/>
          </ac:spMkLst>
        </pc:spChg>
        <pc:spChg chg="add mod">
          <ac:chgData name="Juliana Barros" userId="7ba259c6-7bb4-49a9-8cd6-2187ffa0d615" providerId="ADAL" clId="{C76A1A53-47F2-4644-99DB-0FAB1E53C80D}" dt="2024-10-31T11:21:49.235" v="673" actId="1076"/>
          <ac:spMkLst>
            <pc:docMk/>
            <pc:sldMk cId="1159401669" sldId="324"/>
            <ac:spMk id="21" creationId="{4547F726-4AB1-4168-85A4-64C004B09B03}"/>
          </ac:spMkLst>
        </pc:spChg>
        <pc:spChg chg="add mod">
          <ac:chgData name="Juliana Barros" userId="7ba259c6-7bb4-49a9-8cd6-2187ffa0d615" providerId="ADAL" clId="{C76A1A53-47F2-4644-99DB-0FAB1E53C80D}" dt="2024-10-31T11:21:49.235" v="673" actId="1076"/>
          <ac:spMkLst>
            <pc:docMk/>
            <pc:sldMk cId="1159401669" sldId="324"/>
            <ac:spMk id="23" creationId="{52971723-2CF9-4379-8B58-CF669AF610C4}"/>
          </ac:spMkLst>
        </pc:spChg>
        <pc:spChg chg="add mod">
          <ac:chgData name="Juliana Barros" userId="7ba259c6-7bb4-49a9-8cd6-2187ffa0d615" providerId="ADAL" clId="{C76A1A53-47F2-4644-99DB-0FAB1E53C80D}" dt="2024-10-31T11:28:28.837" v="776" actId="1036"/>
          <ac:spMkLst>
            <pc:docMk/>
            <pc:sldMk cId="1159401669" sldId="324"/>
            <ac:spMk id="25" creationId="{CC9FCB35-618A-4A9B-ABD3-064E118CBD9D}"/>
          </ac:spMkLst>
        </pc:spChg>
        <pc:spChg chg="add mod">
          <ac:chgData name="Juliana Barros" userId="7ba259c6-7bb4-49a9-8cd6-2187ffa0d615" providerId="ADAL" clId="{C76A1A53-47F2-4644-99DB-0FAB1E53C80D}" dt="2024-10-31T11:28:35.374" v="784" actId="1036"/>
          <ac:spMkLst>
            <pc:docMk/>
            <pc:sldMk cId="1159401669" sldId="324"/>
            <ac:spMk id="27" creationId="{67D0E59F-1C3C-4B32-9CC0-52586EA44FE1}"/>
          </ac:spMkLst>
        </pc:spChg>
        <pc:spChg chg="add mod">
          <ac:chgData name="Juliana Barros" userId="7ba259c6-7bb4-49a9-8cd6-2187ffa0d615" providerId="ADAL" clId="{C76A1A53-47F2-4644-99DB-0FAB1E53C80D}" dt="2024-10-31T11:21:49.235" v="673" actId="1076"/>
          <ac:spMkLst>
            <pc:docMk/>
            <pc:sldMk cId="1159401669" sldId="324"/>
            <ac:spMk id="31" creationId="{7B4C6FB7-3256-4206-9832-FA58BA222514}"/>
          </ac:spMkLst>
        </pc:spChg>
        <pc:spChg chg="add mod">
          <ac:chgData name="Juliana Barros" userId="7ba259c6-7bb4-49a9-8cd6-2187ffa0d615" providerId="ADAL" clId="{C76A1A53-47F2-4644-99DB-0FAB1E53C80D}" dt="2024-10-31T11:21:49.235" v="673" actId="1076"/>
          <ac:spMkLst>
            <pc:docMk/>
            <pc:sldMk cId="1159401669" sldId="324"/>
            <ac:spMk id="35" creationId="{CAE14FED-DDA5-4667-9B7B-318BF3BE06ED}"/>
          </ac:spMkLst>
        </pc:spChg>
        <pc:spChg chg="add mod">
          <ac:chgData name="Juliana Barros" userId="7ba259c6-7bb4-49a9-8cd6-2187ffa0d615" providerId="ADAL" clId="{C76A1A53-47F2-4644-99DB-0FAB1E53C80D}" dt="2024-10-31T11:28:47.526" v="790" actId="1035"/>
          <ac:spMkLst>
            <pc:docMk/>
            <pc:sldMk cId="1159401669" sldId="324"/>
            <ac:spMk id="36" creationId="{FC147D88-6B56-4BC3-B522-88EC34934795}"/>
          </ac:spMkLst>
        </pc:spChg>
        <pc:spChg chg="add mod">
          <ac:chgData name="Juliana Barros" userId="7ba259c6-7bb4-49a9-8cd6-2187ffa0d615" providerId="ADAL" clId="{C76A1A53-47F2-4644-99DB-0FAB1E53C80D}" dt="2024-10-31T11:28:50.402" v="791" actId="1036"/>
          <ac:spMkLst>
            <pc:docMk/>
            <pc:sldMk cId="1159401669" sldId="324"/>
            <ac:spMk id="37" creationId="{B1CE8066-57A5-4DB7-ADB1-28852F250912}"/>
          </ac:spMkLst>
        </pc:spChg>
        <pc:spChg chg="add mod">
          <ac:chgData name="Juliana Barros" userId="7ba259c6-7bb4-49a9-8cd6-2187ffa0d615" providerId="ADAL" clId="{C76A1A53-47F2-4644-99DB-0FAB1E53C80D}" dt="2024-10-31T11:21:49.235" v="673" actId="1076"/>
          <ac:spMkLst>
            <pc:docMk/>
            <pc:sldMk cId="1159401669" sldId="324"/>
            <ac:spMk id="38" creationId="{368BC17C-0BDD-4AA8-82D3-3427285C14F3}"/>
          </ac:spMkLst>
        </pc:spChg>
        <pc:spChg chg="add mod">
          <ac:chgData name="Juliana Barros" userId="7ba259c6-7bb4-49a9-8cd6-2187ffa0d615" providerId="ADAL" clId="{C76A1A53-47F2-4644-99DB-0FAB1E53C80D}" dt="2024-10-31T11:21:49.235" v="673" actId="1076"/>
          <ac:spMkLst>
            <pc:docMk/>
            <pc:sldMk cId="1159401669" sldId="324"/>
            <ac:spMk id="39" creationId="{0B1718BD-1BD7-4DA2-AC96-25A5957C781F}"/>
          </ac:spMkLst>
        </pc:spChg>
        <pc:spChg chg="add mod">
          <ac:chgData name="Juliana Barros" userId="7ba259c6-7bb4-49a9-8cd6-2187ffa0d615" providerId="ADAL" clId="{C76A1A53-47F2-4644-99DB-0FAB1E53C80D}" dt="2024-10-31T11:28:14.010" v="772" actId="20577"/>
          <ac:spMkLst>
            <pc:docMk/>
            <pc:sldMk cId="1159401669" sldId="324"/>
            <ac:spMk id="40" creationId="{613C03EE-0D5C-493C-9A1B-34DC93989651}"/>
          </ac:spMkLst>
        </pc:spChg>
        <pc:spChg chg="add mod">
          <ac:chgData name="Juliana Barros" userId="7ba259c6-7bb4-49a9-8cd6-2187ffa0d615" providerId="ADAL" clId="{C76A1A53-47F2-4644-99DB-0FAB1E53C80D}" dt="2024-10-31T11:28:39.947" v="787" actId="1036"/>
          <ac:spMkLst>
            <pc:docMk/>
            <pc:sldMk cId="1159401669" sldId="324"/>
            <ac:spMk id="41" creationId="{3F873C8E-B30B-43B7-9128-E80A837620EE}"/>
          </ac:spMkLst>
        </pc:spChg>
        <pc:spChg chg="add mod">
          <ac:chgData name="Juliana Barros" userId="7ba259c6-7bb4-49a9-8cd6-2187ffa0d615" providerId="ADAL" clId="{C76A1A53-47F2-4644-99DB-0FAB1E53C80D}" dt="2024-10-31T11:21:49.235" v="673" actId="1076"/>
          <ac:spMkLst>
            <pc:docMk/>
            <pc:sldMk cId="1159401669" sldId="324"/>
            <ac:spMk id="42" creationId="{C6F1EFF7-EB61-48C0-9D8E-0AEE0FA25738}"/>
          </ac:spMkLst>
        </pc:spChg>
      </pc:sldChg>
      <pc:sldChg chg="del">
        <pc:chgData name="Juliana Barros" userId="7ba259c6-7bb4-49a9-8cd6-2187ffa0d615" providerId="ADAL" clId="{C76A1A53-47F2-4644-99DB-0FAB1E53C80D}" dt="2024-11-04T08:56:01.305" v="4007" actId="47"/>
        <pc:sldMkLst>
          <pc:docMk/>
          <pc:sldMk cId="213133988" sldId="331"/>
        </pc:sldMkLst>
      </pc:sldChg>
      <pc:sldChg chg="del">
        <pc:chgData name="Juliana Barros" userId="7ba259c6-7bb4-49a9-8cd6-2187ffa0d615" providerId="ADAL" clId="{C76A1A53-47F2-4644-99DB-0FAB1E53C80D}" dt="2024-11-04T09:42:04.742" v="4136" actId="47"/>
        <pc:sldMkLst>
          <pc:docMk/>
          <pc:sldMk cId="214840211" sldId="332"/>
        </pc:sldMkLst>
      </pc:sldChg>
      <pc:sldChg chg="del">
        <pc:chgData name="Juliana Barros" userId="7ba259c6-7bb4-49a9-8cd6-2187ffa0d615" providerId="ADAL" clId="{C76A1A53-47F2-4644-99DB-0FAB1E53C80D}" dt="2024-11-04T13:53:27.437" v="4475" actId="47"/>
        <pc:sldMkLst>
          <pc:docMk/>
          <pc:sldMk cId="2226254005" sldId="336"/>
        </pc:sldMkLst>
      </pc:sldChg>
      <pc:sldChg chg="del">
        <pc:chgData name="Juliana Barros" userId="7ba259c6-7bb4-49a9-8cd6-2187ffa0d615" providerId="ADAL" clId="{C76A1A53-47F2-4644-99DB-0FAB1E53C80D}" dt="2024-11-04T14:43:29.475" v="5278" actId="47"/>
        <pc:sldMkLst>
          <pc:docMk/>
          <pc:sldMk cId="2899293791" sldId="338"/>
        </pc:sldMkLst>
      </pc:sldChg>
      <pc:sldChg chg="del">
        <pc:chgData name="Juliana Barros" userId="7ba259c6-7bb4-49a9-8cd6-2187ffa0d615" providerId="ADAL" clId="{C76A1A53-47F2-4644-99DB-0FAB1E53C80D}" dt="2024-11-04T14:44:26.967" v="5285" actId="47"/>
        <pc:sldMkLst>
          <pc:docMk/>
          <pc:sldMk cId="1074264257" sldId="339"/>
        </pc:sldMkLst>
      </pc:sldChg>
      <pc:sldChg chg="del">
        <pc:chgData name="Juliana Barros" userId="7ba259c6-7bb4-49a9-8cd6-2187ffa0d615" providerId="ADAL" clId="{C76A1A53-47F2-4644-99DB-0FAB1E53C80D}" dt="2024-11-04T14:45:36.627" v="5290" actId="47"/>
        <pc:sldMkLst>
          <pc:docMk/>
          <pc:sldMk cId="4091500964" sldId="340"/>
        </pc:sldMkLst>
      </pc:sldChg>
      <pc:sldChg chg="modSp del mod">
        <pc:chgData name="Juliana Barros" userId="7ba259c6-7bb4-49a9-8cd6-2187ffa0d615" providerId="ADAL" clId="{C76A1A53-47F2-4644-99DB-0FAB1E53C80D}" dt="2024-11-04T14:57:25.622" v="5605" actId="47"/>
        <pc:sldMkLst>
          <pc:docMk/>
          <pc:sldMk cId="3671741543" sldId="341"/>
        </pc:sldMkLst>
        <pc:picChg chg="mod">
          <ac:chgData name="Juliana Barros" userId="7ba259c6-7bb4-49a9-8cd6-2187ffa0d615" providerId="ADAL" clId="{C76A1A53-47F2-4644-99DB-0FAB1E53C80D}" dt="2024-11-04T14:46:18.001" v="5300" actId="1076"/>
          <ac:picMkLst>
            <pc:docMk/>
            <pc:sldMk cId="3671741543" sldId="341"/>
            <ac:picMk id="3" creationId="{F0B4CE6C-B286-34E5-908A-F73824A13DD7}"/>
          </ac:picMkLst>
        </pc:picChg>
      </pc:sldChg>
      <pc:sldChg chg="del">
        <pc:chgData name="Juliana Barros" userId="7ba259c6-7bb4-49a9-8cd6-2187ffa0d615" providerId="ADAL" clId="{C76A1A53-47F2-4644-99DB-0FAB1E53C80D}" dt="2024-11-04T15:00:37.832" v="5656" actId="47"/>
        <pc:sldMkLst>
          <pc:docMk/>
          <pc:sldMk cId="3616809765" sldId="342"/>
        </pc:sldMkLst>
      </pc:sldChg>
      <pc:sldChg chg="del">
        <pc:chgData name="Juliana Barros" userId="7ba259c6-7bb4-49a9-8cd6-2187ffa0d615" providerId="ADAL" clId="{C76A1A53-47F2-4644-99DB-0FAB1E53C80D}" dt="2024-11-04T15:01:14.493" v="5709" actId="47"/>
        <pc:sldMkLst>
          <pc:docMk/>
          <pc:sldMk cId="1222609239" sldId="343"/>
        </pc:sldMkLst>
      </pc:sldChg>
      <pc:sldChg chg="del">
        <pc:chgData name="Juliana Barros" userId="7ba259c6-7bb4-49a9-8cd6-2187ffa0d615" providerId="ADAL" clId="{C76A1A53-47F2-4644-99DB-0FAB1E53C80D}" dt="2024-11-04T15:12:56.071" v="5772" actId="47"/>
        <pc:sldMkLst>
          <pc:docMk/>
          <pc:sldMk cId="2135248620" sldId="344"/>
        </pc:sldMkLst>
      </pc:sldChg>
      <pc:sldChg chg="del">
        <pc:chgData name="Juliana Barros" userId="7ba259c6-7bb4-49a9-8cd6-2187ffa0d615" providerId="ADAL" clId="{C76A1A53-47F2-4644-99DB-0FAB1E53C80D}" dt="2024-11-04T15:22:50.786" v="5868" actId="47"/>
        <pc:sldMkLst>
          <pc:docMk/>
          <pc:sldMk cId="2095029317" sldId="345"/>
        </pc:sldMkLst>
      </pc:sldChg>
      <pc:sldChg chg="del">
        <pc:chgData name="Juliana Barros" userId="7ba259c6-7bb4-49a9-8cd6-2187ffa0d615" providerId="ADAL" clId="{C76A1A53-47F2-4644-99DB-0FAB1E53C80D}" dt="2024-11-06T14:56:31.938" v="8708" actId="47"/>
        <pc:sldMkLst>
          <pc:docMk/>
          <pc:sldMk cId="639569144" sldId="346"/>
        </pc:sldMkLst>
      </pc:sldChg>
      <pc:sldChg chg="del">
        <pc:chgData name="Juliana Barros" userId="7ba259c6-7bb4-49a9-8cd6-2187ffa0d615" providerId="ADAL" clId="{C76A1A53-47F2-4644-99DB-0FAB1E53C80D}" dt="2024-11-06T15:26:29.293" v="9194" actId="47"/>
        <pc:sldMkLst>
          <pc:docMk/>
          <pc:sldMk cId="349203437" sldId="347"/>
        </pc:sldMkLst>
      </pc:sldChg>
      <pc:sldChg chg="modSp del mod">
        <pc:chgData name="Juliana Barros" userId="7ba259c6-7bb4-49a9-8cd6-2187ffa0d615" providerId="ADAL" clId="{C76A1A53-47F2-4644-99DB-0FAB1E53C80D}" dt="2024-11-06T16:19:08.462" v="10026" actId="47"/>
        <pc:sldMkLst>
          <pc:docMk/>
          <pc:sldMk cId="2445641984" sldId="348"/>
        </pc:sldMkLst>
        <pc:picChg chg="mod">
          <ac:chgData name="Juliana Barros" userId="7ba259c6-7bb4-49a9-8cd6-2187ffa0d615" providerId="ADAL" clId="{C76A1A53-47F2-4644-99DB-0FAB1E53C80D}" dt="2024-11-06T16:18:03.021" v="10014" actId="1076"/>
          <ac:picMkLst>
            <pc:docMk/>
            <pc:sldMk cId="2445641984" sldId="348"/>
            <ac:picMk id="7" creationId="{319C0C89-D806-3D78-67C5-127E44417F0F}"/>
          </ac:picMkLst>
        </pc:picChg>
      </pc:sldChg>
      <pc:sldChg chg="del">
        <pc:chgData name="Juliana Barros" userId="7ba259c6-7bb4-49a9-8cd6-2187ffa0d615" providerId="ADAL" clId="{C76A1A53-47F2-4644-99DB-0FAB1E53C80D}" dt="2024-11-06T17:21:43.948" v="10331" actId="47"/>
        <pc:sldMkLst>
          <pc:docMk/>
          <pc:sldMk cId="1948518303" sldId="350"/>
        </pc:sldMkLst>
      </pc:sldChg>
      <pc:sldChg chg="modSp del mod">
        <pc:chgData name="Juliana Barros" userId="7ba259c6-7bb4-49a9-8cd6-2187ffa0d615" providerId="ADAL" clId="{C76A1A53-47F2-4644-99DB-0FAB1E53C80D}" dt="2024-11-08T08:58:07.722" v="12832" actId="47"/>
        <pc:sldMkLst>
          <pc:docMk/>
          <pc:sldMk cId="3464601656" sldId="351"/>
        </pc:sldMkLst>
        <pc:picChg chg="mod">
          <ac:chgData name="Juliana Barros" userId="7ba259c6-7bb4-49a9-8cd6-2187ffa0d615" providerId="ADAL" clId="{C76A1A53-47F2-4644-99DB-0FAB1E53C80D}" dt="2024-11-08T08:57:41.173" v="12829" actId="1076"/>
          <ac:picMkLst>
            <pc:docMk/>
            <pc:sldMk cId="3464601656" sldId="351"/>
            <ac:picMk id="3" creationId="{56EDA708-F854-050D-69B3-C51B98889BA8}"/>
          </ac:picMkLst>
        </pc:picChg>
      </pc:sldChg>
      <pc:sldChg chg="modSp del mod">
        <pc:chgData name="Juliana Barros" userId="7ba259c6-7bb4-49a9-8cd6-2187ffa0d615" providerId="ADAL" clId="{C76A1A53-47F2-4644-99DB-0FAB1E53C80D}" dt="2024-11-06T16:34:03.566" v="10240" actId="47"/>
        <pc:sldMkLst>
          <pc:docMk/>
          <pc:sldMk cId="3986731514" sldId="352"/>
        </pc:sldMkLst>
        <pc:picChg chg="mod">
          <ac:chgData name="Juliana Barros" userId="7ba259c6-7bb4-49a9-8cd6-2187ffa0d615" providerId="ADAL" clId="{C76A1A53-47F2-4644-99DB-0FAB1E53C80D}" dt="2024-11-06T16:32:16.590" v="10198" actId="1076"/>
          <ac:picMkLst>
            <pc:docMk/>
            <pc:sldMk cId="3986731514" sldId="352"/>
            <ac:picMk id="11" creationId="{59B84BB7-0F7E-83B5-2EFB-0525EE30AA9A}"/>
          </ac:picMkLst>
        </pc:picChg>
      </pc:sldChg>
      <pc:sldChg chg="del">
        <pc:chgData name="Juliana Barros" userId="7ba259c6-7bb4-49a9-8cd6-2187ffa0d615" providerId="ADAL" clId="{C76A1A53-47F2-4644-99DB-0FAB1E53C80D}" dt="2024-11-06T17:26:13.194" v="10436" actId="47"/>
        <pc:sldMkLst>
          <pc:docMk/>
          <pc:sldMk cId="2354670494" sldId="353"/>
        </pc:sldMkLst>
      </pc:sldChg>
      <pc:sldChg chg="del">
        <pc:chgData name="Juliana Barros" userId="7ba259c6-7bb4-49a9-8cd6-2187ffa0d615" providerId="ADAL" clId="{C76A1A53-47F2-4644-99DB-0FAB1E53C80D}" dt="2024-11-06T16:31:46.465" v="10192" actId="47"/>
        <pc:sldMkLst>
          <pc:docMk/>
          <pc:sldMk cId="2273752507" sldId="354"/>
        </pc:sldMkLst>
      </pc:sldChg>
      <pc:sldChg chg="modSp del mod">
        <pc:chgData name="Juliana Barros" userId="7ba259c6-7bb4-49a9-8cd6-2187ffa0d615" providerId="ADAL" clId="{C76A1A53-47F2-4644-99DB-0FAB1E53C80D}" dt="2024-10-31T14:48:34.116" v="2658" actId="47"/>
        <pc:sldMkLst>
          <pc:docMk/>
          <pc:sldMk cId="2748445425" sldId="355"/>
        </pc:sldMkLst>
        <pc:spChg chg="mod ord">
          <ac:chgData name="Juliana Barros" userId="7ba259c6-7bb4-49a9-8cd6-2187ffa0d615" providerId="ADAL" clId="{C76A1A53-47F2-4644-99DB-0FAB1E53C80D}" dt="2024-10-31T14:35:15.367" v="2545" actId="166"/>
          <ac:spMkLst>
            <pc:docMk/>
            <pc:sldMk cId="2748445425" sldId="355"/>
            <ac:spMk id="7" creationId="{95C7D79A-B9BE-E674-49AE-4165E4C18AD5}"/>
          </ac:spMkLst>
        </pc:spChg>
        <pc:grpChg chg="mod">
          <ac:chgData name="Juliana Barros" userId="7ba259c6-7bb4-49a9-8cd6-2187ffa0d615" providerId="ADAL" clId="{C76A1A53-47F2-4644-99DB-0FAB1E53C80D}" dt="2024-10-31T14:33:50.123" v="2527" actId="1076"/>
          <ac:grpSpMkLst>
            <pc:docMk/>
            <pc:sldMk cId="2748445425" sldId="355"/>
            <ac:grpSpMk id="2" creationId="{AC8D0806-41C2-6D13-8C75-299B4D977C40}"/>
          </ac:grpSpMkLst>
        </pc:grpChg>
      </pc:sldChg>
      <pc:sldChg chg="add del">
        <pc:chgData name="Juliana Barros" userId="7ba259c6-7bb4-49a9-8cd6-2187ffa0d615" providerId="ADAL" clId="{C76A1A53-47F2-4644-99DB-0FAB1E53C80D}" dt="2024-11-07T21:46:21.628" v="12305" actId="47"/>
        <pc:sldMkLst>
          <pc:docMk/>
          <pc:sldMk cId="2922965607" sldId="359"/>
        </pc:sldMkLst>
      </pc:sldChg>
      <pc:sldChg chg="modSp del mod">
        <pc:chgData name="Juliana Barros" userId="7ba259c6-7bb4-49a9-8cd6-2187ffa0d615" providerId="ADAL" clId="{C76A1A53-47F2-4644-99DB-0FAB1E53C80D}" dt="2024-11-04T15:24:38.434" v="5891" actId="47"/>
        <pc:sldMkLst>
          <pc:docMk/>
          <pc:sldMk cId="2679254155" sldId="360"/>
        </pc:sldMkLst>
        <pc:picChg chg="mod">
          <ac:chgData name="Juliana Barros" userId="7ba259c6-7bb4-49a9-8cd6-2187ffa0d615" providerId="ADAL" clId="{C76A1A53-47F2-4644-99DB-0FAB1E53C80D}" dt="2024-11-04T15:23:52.816" v="5882" actId="1076"/>
          <ac:picMkLst>
            <pc:docMk/>
            <pc:sldMk cId="2679254155" sldId="360"/>
            <ac:picMk id="2" creationId="{94C9A19C-31EC-150C-3CDA-71899847D34F}"/>
          </ac:picMkLst>
        </pc:picChg>
      </pc:sldChg>
      <pc:sldChg chg="del">
        <pc:chgData name="Juliana Barros" userId="7ba259c6-7bb4-49a9-8cd6-2187ffa0d615" providerId="ADAL" clId="{C76A1A53-47F2-4644-99DB-0FAB1E53C80D}" dt="2024-11-08T08:56:34.180" v="12823" actId="47"/>
        <pc:sldMkLst>
          <pc:docMk/>
          <pc:sldMk cId="411073097" sldId="361"/>
        </pc:sldMkLst>
      </pc:sldChg>
      <pc:sldChg chg="del">
        <pc:chgData name="Juliana Barros" userId="7ba259c6-7bb4-49a9-8cd6-2187ffa0d615" providerId="ADAL" clId="{C76A1A53-47F2-4644-99DB-0FAB1E53C80D}" dt="2024-11-08T09:03:07.054" v="12849" actId="47"/>
        <pc:sldMkLst>
          <pc:docMk/>
          <pc:sldMk cId="15075952" sldId="362"/>
        </pc:sldMkLst>
      </pc:sldChg>
      <pc:sldChg chg="del">
        <pc:chgData name="Juliana Barros" userId="7ba259c6-7bb4-49a9-8cd6-2187ffa0d615" providerId="ADAL" clId="{C76A1A53-47F2-4644-99DB-0FAB1E53C80D}" dt="2024-11-08T08:43:28.272" v="12614" actId="47"/>
        <pc:sldMkLst>
          <pc:docMk/>
          <pc:sldMk cId="2112242774" sldId="363"/>
        </pc:sldMkLst>
      </pc:sldChg>
      <pc:sldChg chg="del">
        <pc:chgData name="Juliana Barros" userId="7ba259c6-7bb4-49a9-8cd6-2187ffa0d615" providerId="ADAL" clId="{C76A1A53-47F2-4644-99DB-0FAB1E53C80D}" dt="2024-11-07T21:33:08.665" v="12156" actId="47"/>
        <pc:sldMkLst>
          <pc:docMk/>
          <pc:sldMk cId="3070425015" sldId="364"/>
        </pc:sldMkLst>
      </pc:sldChg>
      <pc:sldChg chg="modSp del mod">
        <pc:chgData name="Juliana Barros" userId="7ba259c6-7bb4-49a9-8cd6-2187ffa0d615" providerId="ADAL" clId="{C76A1A53-47F2-4644-99DB-0FAB1E53C80D}" dt="2024-11-06T16:26:09.123" v="10137" actId="47"/>
        <pc:sldMkLst>
          <pc:docMk/>
          <pc:sldMk cId="959580044" sldId="401"/>
        </pc:sldMkLst>
        <pc:spChg chg="mod">
          <ac:chgData name="Juliana Barros" userId="7ba259c6-7bb4-49a9-8cd6-2187ffa0d615" providerId="ADAL" clId="{C76A1A53-47F2-4644-99DB-0FAB1E53C80D}" dt="2024-11-06T16:19:56.437" v="10071" actId="1076"/>
          <ac:spMkLst>
            <pc:docMk/>
            <pc:sldMk cId="959580044" sldId="401"/>
            <ac:spMk id="6" creationId="{00000000-0000-0000-0000-000000000000}"/>
          </ac:spMkLst>
        </pc:spChg>
      </pc:sldChg>
      <pc:sldChg chg="del">
        <pc:chgData name="Juliana Barros" userId="7ba259c6-7bb4-49a9-8cd6-2187ffa0d615" providerId="ADAL" clId="{C76A1A53-47F2-4644-99DB-0FAB1E53C80D}" dt="2024-11-07T21:45:04.722" v="12294" actId="47"/>
        <pc:sldMkLst>
          <pc:docMk/>
          <pc:sldMk cId="1402920266" sldId="444"/>
        </pc:sldMkLst>
      </pc:sldChg>
      <pc:sldChg chg="del">
        <pc:chgData name="Juliana Barros" userId="7ba259c6-7bb4-49a9-8cd6-2187ffa0d615" providerId="ADAL" clId="{C76A1A53-47F2-4644-99DB-0FAB1E53C80D}" dt="2024-11-07T21:43:41.127" v="12273" actId="47"/>
        <pc:sldMkLst>
          <pc:docMk/>
          <pc:sldMk cId="3351551039" sldId="445"/>
        </pc:sldMkLst>
      </pc:sldChg>
      <pc:sldChg chg="del">
        <pc:chgData name="Juliana Barros" userId="7ba259c6-7bb4-49a9-8cd6-2187ffa0d615" providerId="ADAL" clId="{C76A1A53-47F2-4644-99DB-0FAB1E53C80D}" dt="2024-11-07T11:17:13.731" v="10471" actId="47"/>
        <pc:sldMkLst>
          <pc:docMk/>
          <pc:sldMk cId="2227398268" sldId="447"/>
        </pc:sldMkLst>
      </pc:sldChg>
      <pc:sldChg chg="del">
        <pc:chgData name="Juliana Barros" userId="7ba259c6-7bb4-49a9-8cd6-2187ffa0d615" providerId="ADAL" clId="{C76A1A53-47F2-4644-99DB-0FAB1E53C80D}" dt="2024-11-07T21:42:57.952" v="12265" actId="47"/>
        <pc:sldMkLst>
          <pc:docMk/>
          <pc:sldMk cId="2009472411" sldId="448"/>
        </pc:sldMkLst>
      </pc:sldChg>
      <pc:sldChg chg="add del">
        <pc:chgData name="Juliana Barros" userId="7ba259c6-7bb4-49a9-8cd6-2187ffa0d615" providerId="ADAL" clId="{C76A1A53-47F2-4644-99DB-0FAB1E53C80D}" dt="2024-11-07T21:44:28.876" v="12287" actId="47"/>
        <pc:sldMkLst>
          <pc:docMk/>
          <pc:sldMk cId="3793674055" sldId="449"/>
        </pc:sldMkLst>
      </pc:sldChg>
      <pc:sldChg chg="del">
        <pc:chgData name="Juliana Barros" userId="7ba259c6-7bb4-49a9-8cd6-2187ffa0d615" providerId="ADAL" clId="{C76A1A53-47F2-4644-99DB-0FAB1E53C80D}" dt="2024-11-04T15:27:14.803" v="5941" actId="47"/>
        <pc:sldMkLst>
          <pc:docMk/>
          <pc:sldMk cId="2415389616" sldId="450"/>
        </pc:sldMkLst>
      </pc:sldChg>
      <pc:sldChg chg="addSp delSp modSp add del mod">
        <pc:chgData name="Juliana Barros" userId="7ba259c6-7bb4-49a9-8cd6-2187ffa0d615" providerId="ADAL" clId="{C76A1A53-47F2-4644-99DB-0FAB1E53C80D}" dt="2024-11-08T09:52:07.270" v="13364" actId="1076"/>
        <pc:sldMkLst>
          <pc:docMk/>
          <pc:sldMk cId="3936281271" sldId="481"/>
        </pc:sldMkLst>
        <pc:spChg chg="del">
          <ac:chgData name="Juliana Barros" userId="7ba259c6-7bb4-49a9-8cd6-2187ffa0d615" providerId="ADAL" clId="{C76A1A53-47F2-4644-99DB-0FAB1E53C80D}" dt="2024-10-31T11:02:03.209" v="490" actId="478"/>
          <ac:spMkLst>
            <pc:docMk/>
            <pc:sldMk cId="3936281271" sldId="481"/>
            <ac:spMk id="5" creationId="{3A7C75DD-FA26-879A-666D-7480DEE14A76}"/>
          </ac:spMkLst>
        </pc:spChg>
        <pc:spChg chg="mod">
          <ac:chgData name="Juliana Barros" userId="7ba259c6-7bb4-49a9-8cd6-2187ffa0d615" providerId="ADAL" clId="{C76A1A53-47F2-4644-99DB-0FAB1E53C80D}" dt="2024-10-31T11:01:42.641" v="489"/>
          <ac:spMkLst>
            <pc:docMk/>
            <pc:sldMk cId="3936281271" sldId="481"/>
            <ac:spMk id="11" creationId="{0E9A0FC6-62A8-B361-6F1B-3C2990BE65E5}"/>
          </ac:spMkLst>
        </pc:spChg>
        <pc:spChg chg="del">
          <ac:chgData name="Juliana Barros" userId="7ba259c6-7bb4-49a9-8cd6-2187ffa0d615" providerId="ADAL" clId="{C76A1A53-47F2-4644-99DB-0FAB1E53C80D}" dt="2024-10-31T11:02:03.209" v="490" actId="478"/>
          <ac:spMkLst>
            <pc:docMk/>
            <pc:sldMk cId="3936281271" sldId="481"/>
            <ac:spMk id="12" creationId="{51D64D6B-48AA-B023-E897-96E322C32C33}"/>
          </ac:spMkLst>
        </pc:spChg>
        <pc:picChg chg="del">
          <ac:chgData name="Juliana Barros" userId="7ba259c6-7bb4-49a9-8cd6-2187ffa0d615" providerId="ADAL" clId="{C76A1A53-47F2-4644-99DB-0FAB1E53C80D}" dt="2024-10-31T11:02:03.209" v="490" actId="478"/>
          <ac:picMkLst>
            <pc:docMk/>
            <pc:sldMk cId="3936281271" sldId="481"/>
            <ac:picMk id="8" creationId="{2107790C-E564-F7F9-15FB-0670E22A30D4}"/>
          </ac:picMkLst>
        </pc:picChg>
        <pc:picChg chg="del">
          <ac:chgData name="Juliana Barros" userId="7ba259c6-7bb4-49a9-8cd6-2187ffa0d615" providerId="ADAL" clId="{C76A1A53-47F2-4644-99DB-0FAB1E53C80D}" dt="2024-10-31T11:02:03.209" v="490" actId="478"/>
          <ac:picMkLst>
            <pc:docMk/>
            <pc:sldMk cId="3936281271" sldId="481"/>
            <ac:picMk id="9" creationId="{B8A3F05D-7621-B2D6-0574-AA5A25C6E3BC}"/>
          </ac:picMkLst>
        </pc:picChg>
        <pc:picChg chg="del">
          <ac:chgData name="Juliana Barros" userId="7ba259c6-7bb4-49a9-8cd6-2187ffa0d615" providerId="ADAL" clId="{C76A1A53-47F2-4644-99DB-0FAB1E53C80D}" dt="2024-10-31T11:02:03.209" v="490" actId="478"/>
          <ac:picMkLst>
            <pc:docMk/>
            <pc:sldMk cId="3936281271" sldId="481"/>
            <ac:picMk id="10" creationId="{74EFF6ED-23D8-709D-4D9E-BE97059CE92F}"/>
          </ac:picMkLst>
        </pc:picChg>
        <pc:picChg chg="add mod">
          <ac:chgData name="Juliana Barros" userId="7ba259c6-7bb4-49a9-8cd6-2187ffa0d615" providerId="ADAL" clId="{C76A1A53-47F2-4644-99DB-0FAB1E53C80D}" dt="2024-11-08T09:52:07.270" v="13364" actId="1076"/>
          <ac:picMkLst>
            <pc:docMk/>
            <pc:sldMk cId="3936281271" sldId="481"/>
            <ac:picMk id="14" creationId="{E9376D7E-C144-4BC4-A4E0-E399DC674D9C}"/>
          </ac:picMkLst>
        </pc:picChg>
      </pc:sldChg>
      <pc:sldChg chg="modSp del mod">
        <pc:chgData name="Juliana Barros" userId="7ba259c6-7bb4-49a9-8cd6-2187ffa0d615" providerId="ADAL" clId="{C76A1A53-47F2-4644-99DB-0FAB1E53C80D}" dt="2024-11-06T16:29:46.127" v="10184" actId="47"/>
        <pc:sldMkLst>
          <pc:docMk/>
          <pc:sldMk cId="541552066" sldId="4115"/>
        </pc:sldMkLst>
        <pc:spChg chg="mod">
          <ac:chgData name="Juliana Barros" userId="7ba259c6-7bb4-49a9-8cd6-2187ffa0d615" providerId="ADAL" clId="{C76A1A53-47F2-4644-99DB-0FAB1E53C80D}" dt="2024-11-06T16:27:08.519" v="10146" actId="1076"/>
          <ac:spMkLst>
            <pc:docMk/>
            <pc:sldMk cId="541552066" sldId="4115"/>
            <ac:spMk id="5" creationId="{00000000-0000-0000-0000-000000000000}"/>
          </ac:spMkLst>
        </pc:spChg>
        <pc:spChg chg="mod">
          <ac:chgData name="Juliana Barros" userId="7ba259c6-7bb4-49a9-8cd6-2187ffa0d615" providerId="ADAL" clId="{C76A1A53-47F2-4644-99DB-0FAB1E53C80D}" dt="2024-11-06T16:27:08.519" v="10146" actId="1076"/>
          <ac:spMkLst>
            <pc:docMk/>
            <pc:sldMk cId="541552066" sldId="4115"/>
            <ac:spMk id="7" creationId="{00000000-0000-0000-0000-000000000000}"/>
          </ac:spMkLst>
        </pc:spChg>
        <pc:spChg chg="mod">
          <ac:chgData name="Juliana Barros" userId="7ba259c6-7bb4-49a9-8cd6-2187ffa0d615" providerId="ADAL" clId="{C76A1A53-47F2-4644-99DB-0FAB1E53C80D}" dt="2024-11-06T16:27:08.519" v="10146" actId="1076"/>
          <ac:spMkLst>
            <pc:docMk/>
            <pc:sldMk cId="541552066" sldId="4115"/>
            <ac:spMk id="8" creationId="{00000000-0000-0000-0000-000000000000}"/>
          </ac:spMkLst>
        </pc:spChg>
        <pc:spChg chg="mod">
          <ac:chgData name="Juliana Barros" userId="7ba259c6-7bb4-49a9-8cd6-2187ffa0d615" providerId="ADAL" clId="{C76A1A53-47F2-4644-99DB-0FAB1E53C80D}" dt="2024-11-06T16:27:08.519" v="10146" actId="1076"/>
          <ac:spMkLst>
            <pc:docMk/>
            <pc:sldMk cId="541552066" sldId="4115"/>
            <ac:spMk id="9" creationId="{00000000-0000-0000-0000-000000000000}"/>
          </ac:spMkLst>
        </pc:spChg>
        <pc:spChg chg="mod">
          <ac:chgData name="Juliana Barros" userId="7ba259c6-7bb4-49a9-8cd6-2187ffa0d615" providerId="ADAL" clId="{C76A1A53-47F2-4644-99DB-0FAB1E53C80D}" dt="2024-11-06T16:27:08.519" v="10146" actId="1076"/>
          <ac:spMkLst>
            <pc:docMk/>
            <pc:sldMk cId="541552066" sldId="4115"/>
            <ac:spMk id="10" creationId="{00000000-0000-0000-0000-000000000000}"/>
          </ac:spMkLst>
        </pc:spChg>
        <pc:spChg chg="mod">
          <ac:chgData name="Juliana Barros" userId="7ba259c6-7bb4-49a9-8cd6-2187ffa0d615" providerId="ADAL" clId="{C76A1A53-47F2-4644-99DB-0FAB1E53C80D}" dt="2024-11-06T16:27:08.519" v="10146" actId="1076"/>
          <ac:spMkLst>
            <pc:docMk/>
            <pc:sldMk cId="541552066" sldId="4115"/>
            <ac:spMk id="11" creationId="{00000000-0000-0000-0000-000000000000}"/>
          </ac:spMkLst>
        </pc:spChg>
        <pc:spChg chg="mod">
          <ac:chgData name="Juliana Barros" userId="7ba259c6-7bb4-49a9-8cd6-2187ffa0d615" providerId="ADAL" clId="{C76A1A53-47F2-4644-99DB-0FAB1E53C80D}" dt="2024-11-06T16:27:08.519" v="10146" actId="1076"/>
          <ac:spMkLst>
            <pc:docMk/>
            <pc:sldMk cId="541552066" sldId="4115"/>
            <ac:spMk id="12" creationId="{00000000-0000-0000-0000-000000000000}"/>
          </ac:spMkLst>
        </pc:spChg>
        <pc:picChg chg="mod">
          <ac:chgData name="Juliana Barros" userId="7ba259c6-7bb4-49a9-8cd6-2187ffa0d615" providerId="ADAL" clId="{C76A1A53-47F2-4644-99DB-0FAB1E53C80D}" dt="2024-11-06T16:27:08.519" v="10146" actId="1076"/>
          <ac:picMkLst>
            <pc:docMk/>
            <pc:sldMk cId="541552066" sldId="4115"/>
            <ac:picMk id="2" creationId="{00000000-0000-0000-0000-000000000000}"/>
          </ac:picMkLst>
        </pc:picChg>
        <pc:picChg chg="mod">
          <ac:chgData name="Juliana Barros" userId="7ba259c6-7bb4-49a9-8cd6-2187ffa0d615" providerId="ADAL" clId="{C76A1A53-47F2-4644-99DB-0FAB1E53C80D}" dt="2024-11-06T16:27:08.519" v="10146" actId="1076"/>
          <ac:picMkLst>
            <pc:docMk/>
            <pc:sldMk cId="541552066" sldId="4115"/>
            <ac:picMk id="4" creationId="{00000000-0000-0000-0000-000000000000}"/>
          </ac:picMkLst>
        </pc:picChg>
        <pc:picChg chg="mod">
          <ac:chgData name="Juliana Barros" userId="7ba259c6-7bb4-49a9-8cd6-2187ffa0d615" providerId="ADAL" clId="{C76A1A53-47F2-4644-99DB-0FAB1E53C80D}" dt="2024-11-06T16:27:08.519" v="10146" actId="1076"/>
          <ac:picMkLst>
            <pc:docMk/>
            <pc:sldMk cId="541552066" sldId="4115"/>
            <ac:picMk id="6" creationId="{00000000-0000-0000-0000-000000000000}"/>
          </ac:picMkLst>
        </pc:picChg>
      </pc:sldChg>
      <pc:sldChg chg="del">
        <pc:chgData name="Juliana Barros" userId="7ba259c6-7bb4-49a9-8cd6-2187ffa0d615" providerId="ADAL" clId="{C76A1A53-47F2-4644-99DB-0FAB1E53C80D}" dt="2024-11-04T15:37:12.140" v="6079" actId="47"/>
        <pc:sldMkLst>
          <pc:docMk/>
          <pc:sldMk cId="1172905794" sldId="4117"/>
        </pc:sldMkLst>
      </pc:sldChg>
      <pc:sldChg chg="del">
        <pc:chgData name="Juliana Barros" userId="7ba259c6-7bb4-49a9-8cd6-2187ffa0d615" providerId="ADAL" clId="{C76A1A53-47F2-4644-99DB-0FAB1E53C80D}" dt="2024-11-04T15:48:21.297" v="6258" actId="47"/>
        <pc:sldMkLst>
          <pc:docMk/>
          <pc:sldMk cId="1750577491" sldId="4118"/>
        </pc:sldMkLst>
      </pc:sldChg>
      <pc:sldChg chg="del">
        <pc:chgData name="Juliana Barros" userId="7ba259c6-7bb4-49a9-8cd6-2187ffa0d615" providerId="ADAL" clId="{C76A1A53-47F2-4644-99DB-0FAB1E53C80D}" dt="2024-11-04T16:12:22.547" v="6895" actId="47"/>
        <pc:sldMkLst>
          <pc:docMk/>
          <pc:sldMk cId="1185710096" sldId="4119"/>
        </pc:sldMkLst>
      </pc:sldChg>
      <pc:sldChg chg="del">
        <pc:chgData name="Juliana Barros" userId="7ba259c6-7bb4-49a9-8cd6-2187ffa0d615" providerId="ADAL" clId="{C76A1A53-47F2-4644-99DB-0FAB1E53C80D}" dt="2024-11-04T16:44:10.365" v="7244" actId="47"/>
        <pc:sldMkLst>
          <pc:docMk/>
          <pc:sldMk cId="2264167151" sldId="4120"/>
        </pc:sldMkLst>
      </pc:sldChg>
      <pc:sldChg chg="del">
        <pc:chgData name="Juliana Barros" userId="7ba259c6-7bb4-49a9-8cd6-2187ffa0d615" providerId="ADAL" clId="{C76A1A53-47F2-4644-99DB-0FAB1E53C80D}" dt="2024-11-08T08:42:52.470" v="12604" actId="47"/>
        <pc:sldMkLst>
          <pc:docMk/>
          <pc:sldMk cId="503862249" sldId="4121"/>
        </pc:sldMkLst>
      </pc:sldChg>
      <pc:sldChg chg="del">
        <pc:chgData name="Juliana Barros" userId="7ba259c6-7bb4-49a9-8cd6-2187ffa0d615" providerId="ADAL" clId="{C76A1A53-47F2-4644-99DB-0FAB1E53C80D}" dt="2024-11-04T15:45:42.881" v="6214" actId="47"/>
        <pc:sldMkLst>
          <pc:docMk/>
          <pc:sldMk cId="1408618810" sldId="4122"/>
        </pc:sldMkLst>
      </pc:sldChg>
      <pc:sldChg chg="del">
        <pc:chgData name="Juliana Barros" userId="7ba259c6-7bb4-49a9-8cd6-2187ffa0d615" providerId="ADAL" clId="{C76A1A53-47F2-4644-99DB-0FAB1E53C80D}" dt="2024-11-04T16:26:23.851" v="7064" actId="47"/>
        <pc:sldMkLst>
          <pc:docMk/>
          <pc:sldMk cId="2373809404" sldId="4123"/>
        </pc:sldMkLst>
      </pc:sldChg>
      <pc:sldChg chg="del">
        <pc:chgData name="Juliana Barros" userId="7ba259c6-7bb4-49a9-8cd6-2187ffa0d615" providerId="ADAL" clId="{C76A1A53-47F2-4644-99DB-0FAB1E53C80D}" dt="2024-11-07T21:41:20.646" v="12247" actId="47"/>
        <pc:sldMkLst>
          <pc:docMk/>
          <pc:sldMk cId="1563533911" sldId="4124"/>
        </pc:sldMkLst>
      </pc:sldChg>
      <pc:sldChg chg="add del">
        <pc:chgData name="Juliana Barros" userId="7ba259c6-7bb4-49a9-8cd6-2187ffa0d615" providerId="ADAL" clId="{C76A1A53-47F2-4644-99DB-0FAB1E53C80D}" dt="2024-11-08T09:04:29.198" v="12860" actId="47"/>
        <pc:sldMkLst>
          <pc:docMk/>
          <pc:sldMk cId="3759332304" sldId="4125"/>
        </pc:sldMkLst>
      </pc:sldChg>
      <pc:sldChg chg="del">
        <pc:chgData name="Juliana Barros" userId="7ba259c6-7bb4-49a9-8cd6-2187ffa0d615" providerId="ADAL" clId="{C76A1A53-47F2-4644-99DB-0FAB1E53C80D}" dt="2024-11-04T13:55:27.705" v="4508" actId="47"/>
        <pc:sldMkLst>
          <pc:docMk/>
          <pc:sldMk cId="3632228534" sldId="4126"/>
        </pc:sldMkLst>
      </pc:sldChg>
      <pc:sldChg chg="del">
        <pc:chgData name="Juliana Barros" userId="7ba259c6-7bb4-49a9-8cd6-2187ffa0d615" providerId="ADAL" clId="{C76A1A53-47F2-4644-99DB-0FAB1E53C80D}" dt="2024-11-04T14:06:25.926" v="4675" actId="47"/>
        <pc:sldMkLst>
          <pc:docMk/>
          <pc:sldMk cId="2543084773" sldId="4127"/>
        </pc:sldMkLst>
      </pc:sldChg>
      <pc:sldChg chg="del">
        <pc:chgData name="Juliana Barros" userId="7ba259c6-7bb4-49a9-8cd6-2187ffa0d615" providerId="ADAL" clId="{C76A1A53-47F2-4644-99DB-0FAB1E53C80D}" dt="2024-11-04T14:04:33.539" v="4641" actId="47"/>
        <pc:sldMkLst>
          <pc:docMk/>
          <pc:sldMk cId="2113951893" sldId="4128"/>
        </pc:sldMkLst>
      </pc:sldChg>
      <pc:sldChg chg="add del">
        <pc:chgData name="Juliana Barros" userId="7ba259c6-7bb4-49a9-8cd6-2187ffa0d615" providerId="ADAL" clId="{C76A1A53-47F2-4644-99DB-0FAB1E53C80D}" dt="2024-11-08T09:51:44.390" v="13363" actId="47"/>
        <pc:sldMkLst>
          <pc:docMk/>
          <pc:sldMk cId="1735526113" sldId="4130"/>
        </pc:sldMkLst>
      </pc:sldChg>
      <pc:sldChg chg="del">
        <pc:chgData name="Juliana Barros" userId="7ba259c6-7bb4-49a9-8cd6-2187ffa0d615" providerId="ADAL" clId="{C76A1A53-47F2-4644-99DB-0FAB1E53C80D}" dt="2024-10-31T11:00:43.095" v="481" actId="47"/>
        <pc:sldMkLst>
          <pc:docMk/>
          <pc:sldMk cId="1224581964" sldId="4131"/>
        </pc:sldMkLst>
      </pc:sldChg>
      <pc:sldChg chg="delSp modSp del mod">
        <pc:chgData name="Juliana Barros" userId="7ba259c6-7bb4-49a9-8cd6-2187ffa0d615" providerId="ADAL" clId="{C76A1A53-47F2-4644-99DB-0FAB1E53C80D}" dt="2024-11-04T14:21:49.211" v="4705" actId="47"/>
        <pc:sldMkLst>
          <pc:docMk/>
          <pc:sldMk cId="1136311873" sldId="4134"/>
        </pc:sldMkLst>
        <pc:spChg chg="del mod">
          <ac:chgData name="Juliana Barros" userId="7ba259c6-7bb4-49a9-8cd6-2187ffa0d615" providerId="ADAL" clId="{C76A1A53-47F2-4644-99DB-0FAB1E53C80D}" dt="2024-11-04T14:18:00.008" v="4684" actId="478"/>
          <ac:spMkLst>
            <pc:docMk/>
            <pc:sldMk cId="1136311873" sldId="4134"/>
            <ac:spMk id="18" creationId="{ACCF3B48-F17C-3175-175D-B6A5896A2145}"/>
          </ac:spMkLst>
        </pc:spChg>
      </pc:sldChg>
      <pc:sldChg chg="del">
        <pc:chgData name="Juliana Barros" userId="7ba259c6-7bb4-49a9-8cd6-2187ffa0d615" providerId="ADAL" clId="{C76A1A53-47F2-4644-99DB-0FAB1E53C80D}" dt="2024-11-04T14:21:47.019" v="4704" actId="47"/>
        <pc:sldMkLst>
          <pc:docMk/>
          <pc:sldMk cId="1868441027" sldId="4135"/>
        </pc:sldMkLst>
      </pc:sldChg>
      <pc:sldChg chg="del">
        <pc:chgData name="Juliana Barros" userId="7ba259c6-7bb4-49a9-8cd6-2187ffa0d615" providerId="ADAL" clId="{C76A1A53-47F2-4644-99DB-0FAB1E53C80D}" dt="2024-11-04T13:59:34.289" v="4575" actId="47"/>
        <pc:sldMkLst>
          <pc:docMk/>
          <pc:sldMk cId="1776287779" sldId="4137"/>
        </pc:sldMkLst>
      </pc:sldChg>
      <pc:sldChg chg="modSp del mod">
        <pc:chgData name="Juliana Barros" userId="7ba259c6-7bb4-49a9-8cd6-2187ffa0d615" providerId="ADAL" clId="{C76A1A53-47F2-4644-99DB-0FAB1E53C80D}" dt="2024-10-31T11:49:25.327" v="1112" actId="47"/>
        <pc:sldMkLst>
          <pc:docMk/>
          <pc:sldMk cId="1727589701" sldId="4145"/>
        </pc:sldMkLst>
        <pc:spChg chg="mod">
          <ac:chgData name="Juliana Barros" userId="7ba259c6-7bb4-49a9-8cd6-2187ffa0d615" providerId="ADAL" clId="{C76A1A53-47F2-4644-99DB-0FAB1E53C80D}" dt="2024-10-31T11:37:25.719" v="856"/>
          <ac:spMkLst>
            <pc:docMk/>
            <pc:sldMk cId="1727589701" sldId="4145"/>
            <ac:spMk id="3074" creationId="{00000000-0000-0000-0000-000000000000}"/>
          </ac:spMkLst>
        </pc:spChg>
      </pc:sldChg>
      <pc:sldChg chg="modSp del">
        <pc:chgData name="Juliana Barros" userId="7ba259c6-7bb4-49a9-8cd6-2187ffa0d615" providerId="ADAL" clId="{C76A1A53-47F2-4644-99DB-0FAB1E53C80D}" dt="2024-10-31T11:59:45.505" v="1186" actId="47"/>
        <pc:sldMkLst>
          <pc:docMk/>
          <pc:sldMk cId="941247441" sldId="4146"/>
        </pc:sldMkLst>
        <pc:spChg chg="mod">
          <ac:chgData name="Juliana Barros" userId="7ba259c6-7bb4-49a9-8cd6-2187ffa0d615" providerId="ADAL" clId="{C76A1A53-47F2-4644-99DB-0FAB1E53C80D}" dt="2024-10-31T11:55:34.338" v="1114" actId="1076"/>
          <ac:spMkLst>
            <pc:docMk/>
            <pc:sldMk cId="941247441" sldId="4146"/>
            <ac:spMk id="4098" creationId="{00000000-0000-0000-0000-000000000000}"/>
          </ac:spMkLst>
        </pc:spChg>
        <pc:spChg chg="mod">
          <ac:chgData name="Juliana Barros" userId="7ba259c6-7bb4-49a9-8cd6-2187ffa0d615" providerId="ADAL" clId="{C76A1A53-47F2-4644-99DB-0FAB1E53C80D}" dt="2024-10-31T11:55:34.338" v="1114" actId="1076"/>
          <ac:spMkLst>
            <pc:docMk/>
            <pc:sldMk cId="941247441" sldId="4146"/>
            <ac:spMk id="4101" creationId="{00000000-0000-0000-0000-000000000000}"/>
          </ac:spMkLst>
        </pc:spChg>
        <pc:picChg chg="mod">
          <ac:chgData name="Juliana Barros" userId="7ba259c6-7bb4-49a9-8cd6-2187ffa0d615" providerId="ADAL" clId="{C76A1A53-47F2-4644-99DB-0FAB1E53C80D}" dt="2024-10-31T11:55:34.338" v="1114" actId="1076"/>
          <ac:picMkLst>
            <pc:docMk/>
            <pc:sldMk cId="941247441" sldId="4146"/>
            <ac:picMk id="4099" creationId="{00000000-0000-0000-0000-000000000000}"/>
          </ac:picMkLst>
        </pc:picChg>
        <pc:picChg chg="mod">
          <ac:chgData name="Juliana Barros" userId="7ba259c6-7bb4-49a9-8cd6-2187ffa0d615" providerId="ADAL" clId="{C76A1A53-47F2-4644-99DB-0FAB1E53C80D}" dt="2024-10-31T11:55:34.338" v="1114" actId="1076"/>
          <ac:picMkLst>
            <pc:docMk/>
            <pc:sldMk cId="941247441" sldId="4146"/>
            <ac:picMk id="4100" creationId="{00000000-0000-0000-0000-000000000000}"/>
          </ac:picMkLst>
        </pc:picChg>
        <pc:picChg chg="mod">
          <ac:chgData name="Juliana Barros" userId="7ba259c6-7bb4-49a9-8cd6-2187ffa0d615" providerId="ADAL" clId="{C76A1A53-47F2-4644-99DB-0FAB1E53C80D}" dt="2024-10-31T11:55:34.338" v="1114" actId="1076"/>
          <ac:picMkLst>
            <pc:docMk/>
            <pc:sldMk cId="941247441" sldId="4146"/>
            <ac:picMk id="4102" creationId="{00000000-0000-0000-0000-000000000000}"/>
          </ac:picMkLst>
        </pc:picChg>
        <pc:picChg chg="mod">
          <ac:chgData name="Juliana Barros" userId="7ba259c6-7bb4-49a9-8cd6-2187ffa0d615" providerId="ADAL" clId="{C76A1A53-47F2-4644-99DB-0FAB1E53C80D}" dt="2024-10-31T11:55:34.338" v="1114" actId="1076"/>
          <ac:picMkLst>
            <pc:docMk/>
            <pc:sldMk cId="941247441" sldId="4146"/>
            <ac:picMk id="4103" creationId="{00000000-0000-0000-0000-000000000000}"/>
          </ac:picMkLst>
        </pc:picChg>
      </pc:sldChg>
      <pc:sldChg chg="del">
        <pc:chgData name="Juliana Barros" userId="7ba259c6-7bb4-49a9-8cd6-2187ffa0d615" providerId="ADAL" clId="{C76A1A53-47F2-4644-99DB-0FAB1E53C80D}" dt="2024-10-31T12:05:34.841" v="1271" actId="47"/>
        <pc:sldMkLst>
          <pc:docMk/>
          <pc:sldMk cId="3567552104" sldId="4147"/>
        </pc:sldMkLst>
      </pc:sldChg>
      <pc:sldChg chg="del">
        <pc:chgData name="Juliana Barros" userId="7ba259c6-7bb4-49a9-8cd6-2187ffa0d615" providerId="ADAL" clId="{C76A1A53-47F2-4644-99DB-0FAB1E53C80D}" dt="2024-10-31T12:07:23.321" v="1345" actId="47"/>
        <pc:sldMkLst>
          <pc:docMk/>
          <pc:sldMk cId="585247192" sldId="4148"/>
        </pc:sldMkLst>
      </pc:sldChg>
      <pc:sldChg chg="del">
        <pc:chgData name="Juliana Barros" userId="7ba259c6-7bb4-49a9-8cd6-2187ffa0d615" providerId="ADAL" clId="{C76A1A53-47F2-4644-99DB-0FAB1E53C80D}" dt="2024-10-31T12:14:39.441" v="1555" actId="47"/>
        <pc:sldMkLst>
          <pc:docMk/>
          <pc:sldMk cId="2057521025" sldId="4149"/>
        </pc:sldMkLst>
      </pc:sldChg>
      <pc:sldChg chg="del">
        <pc:chgData name="Juliana Barros" userId="7ba259c6-7bb4-49a9-8cd6-2187ffa0d615" providerId="ADAL" clId="{C76A1A53-47F2-4644-99DB-0FAB1E53C80D}" dt="2024-10-31T12:16:31.306" v="1572" actId="47"/>
        <pc:sldMkLst>
          <pc:docMk/>
          <pc:sldMk cId="2360554773" sldId="4150"/>
        </pc:sldMkLst>
      </pc:sldChg>
      <pc:sldChg chg="del">
        <pc:chgData name="Juliana Barros" userId="7ba259c6-7bb4-49a9-8cd6-2187ffa0d615" providerId="ADAL" clId="{C76A1A53-47F2-4644-99DB-0FAB1E53C80D}" dt="2024-10-31T12:19:19.803" v="1600" actId="47"/>
        <pc:sldMkLst>
          <pc:docMk/>
          <pc:sldMk cId="4279967592" sldId="4151"/>
        </pc:sldMkLst>
      </pc:sldChg>
      <pc:sldChg chg="del">
        <pc:chgData name="Juliana Barros" userId="7ba259c6-7bb4-49a9-8cd6-2187ffa0d615" providerId="ADAL" clId="{C76A1A53-47F2-4644-99DB-0FAB1E53C80D}" dt="2024-10-31T12:22:25.823" v="1636" actId="47"/>
        <pc:sldMkLst>
          <pc:docMk/>
          <pc:sldMk cId="2526316464" sldId="4152"/>
        </pc:sldMkLst>
      </pc:sldChg>
      <pc:sldChg chg="addSp delSp del mod">
        <pc:chgData name="Juliana Barros" userId="7ba259c6-7bb4-49a9-8cd6-2187ffa0d615" providerId="ADAL" clId="{C76A1A53-47F2-4644-99DB-0FAB1E53C80D}" dt="2024-10-31T12:23:47.396" v="1652" actId="47"/>
        <pc:sldMkLst>
          <pc:docMk/>
          <pc:sldMk cId="442096020" sldId="4153"/>
        </pc:sldMkLst>
        <pc:spChg chg="add del">
          <ac:chgData name="Juliana Barros" userId="7ba259c6-7bb4-49a9-8cd6-2187ffa0d615" providerId="ADAL" clId="{C76A1A53-47F2-4644-99DB-0FAB1E53C80D}" dt="2024-10-31T12:23:17.727" v="1647" actId="22"/>
          <ac:spMkLst>
            <pc:docMk/>
            <pc:sldMk cId="442096020" sldId="4153"/>
            <ac:spMk id="5" creationId="{8DCF75DE-7B50-4410-82BD-13A59310FB5E}"/>
          </ac:spMkLst>
        </pc:spChg>
      </pc:sldChg>
      <pc:sldChg chg="del">
        <pc:chgData name="Juliana Barros" userId="7ba259c6-7bb4-49a9-8cd6-2187ffa0d615" providerId="ADAL" clId="{C76A1A53-47F2-4644-99DB-0FAB1E53C80D}" dt="2024-10-31T12:32:05.082" v="1772" actId="47"/>
        <pc:sldMkLst>
          <pc:docMk/>
          <pc:sldMk cId="2509685640" sldId="4155"/>
        </pc:sldMkLst>
      </pc:sldChg>
      <pc:sldChg chg="del">
        <pc:chgData name="Juliana Barros" userId="7ba259c6-7bb4-49a9-8cd6-2187ffa0d615" providerId="ADAL" clId="{C76A1A53-47F2-4644-99DB-0FAB1E53C80D}" dt="2024-10-31T12:42:20.346" v="1931" actId="47"/>
        <pc:sldMkLst>
          <pc:docMk/>
          <pc:sldMk cId="2158646163" sldId="4157"/>
        </pc:sldMkLst>
      </pc:sldChg>
      <pc:sldChg chg="modSp del">
        <pc:chgData name="Juliana Barros" userId="7ba259c6-7bb4-49a9-8cd6-2187ffa0d615" providerId="ADAL" clId="{C76A1A53-47F2-4644-99DB-0FAB1E53C80D}" dt="2024-10-31T12:50:08.420" v="2001" actId="47"/>
        <pc:sldMkLst>
          <pc:docMk/>
          <pc:sldMk cId="4144954738" sldId="4158"/>
        </pc:sldMkLst>
        <pc:picChg chg="mod">
          <ac:chgData name="Juliana Barros" userId="7ba259c6-7bb4-49a9-8cd6-2187ffa0d615" providerId="ADAL" clId="{C76A1A53-47F2-4644-99DB-0FAB1E53C80D}" dt="2024-10-31T12:49:01.866" v="1994" actId="14100"/>
          <ac:picMkLst>
            <pc:docMk/>
            <pc:sldMk cId="4144954738" sldId="4158"/>
            <ac:picMk id="16388" creationId="{00000000-0000-0000-0000-000000000000}"/>
          </ac:picMkLst>
        </pc:picChg>
      </pc:sldChg>
      <pc:sldChg chg="del">
        <pc:chgData name="Juliana Barros" userId="7ba259c6-7bb4-49a9-8cd6-2187ffa0d615" providerId="ADAL" clId="{C76A1A53-47F2-4644-99DB-0FAB1E53C80D}" dt="2024-10-31T14:24:06.618" v="2345" actId="47"/>
        <pc:sldMkLst>
          <pc:docMk/>
          <pc:sldMk cId="1882811527" sldId="4159"/>
        </pc:sldMkLst>
      </pc:sldChg>
      <pc:sldChg chg="del">
        <pc:chgData name="Juliana Barros" userId="7ba259c6-7bb4-49a9-8cd6-2187ffa0d615" providerId="ADAL" clId="{C76A1A53-47F2-4644-99DB-0FAB1E53C80D}" dt="2024-10-31T14:29:49.723" v="2361" actId="47"/>
        <pc:sldMkLst>
          <pc:docMk/>
          <pc:sldMk cId="3795732804" sldId="4160"/>
        </pc:sldMkLst>
      </pc:sldChg>
      <pc:sldChg chg="add del">
        <pc:chgData name="Juliana Barros" userId="7ba259c6-7bb4-49a9-8cd6-2187ffa0d615" providerId="ADAL" clId="{C76A1A53-47F2-4644-99DB-0FAB1E53C80D}" dt="2024-10-31T14:31:53.363" v="2398" actId="47"/>
        <pc:sldMkLst>
          <pc:docMk/>
          <pc:sldMk cId="759200127" sldId="4161"/>
        </pc:sldMkLst>
      </pc:sldChg>
      <pc:sldChg chg="del">
        <pc:chgData name="Juliana Barros" userId="7ba259c6-7bb4-49a9-8cd6-2187ffa0d615" providerId="ADAL" clId="{C76A1A53-47F2-4644-99DB-0FAB1E53C80D}" dt="2024-10-31T12:09:55.716" v="1466" actId="47"/>
        <pc:sldMkLst>
          <pc:docMk/>
          <pc:sldMk cId="918952821" sldId="4162"/>
        </pc:sldMkLst>
      </pc:sldChg>
      <pc:sldChg chg="del">
        <pc:chgData name="Juliana Barros" userId="7ba259c6-7bb4-49a9-8cd6-2187ffa0d615" providerId="ADAL" clId="{C76A1A53-47F2-4644-99DB-0FAB1E53C80D}" dt="2024-10-31T14:33:17.132" v="2501" actId="47"/>
        <pc:sldMkLst>
          <pc:docMk/>
          <pc:sldMk cId="628944847" sldId="4163"/>
        </pc:sldMkLst>
      </pc:sldChg>
      <pc:sldChg chg="modSp del mod">
        <pc:chgData name="Juliana Barros" userId="7ba259c6-7bb4-49a9-8cd6-2187ffa0d615" providerId="ADAL" clId="{C76A1A53-47F2-4644-99DB-0FAB1E53C80D}" dt="2024-10-31T11:34:22.907" v="839" actId="47"/>
        <pc:sldMkLst>
          <pc:docMk/>
          <pc:sldMk cId="3807207049" sldId="4164"/>
        </pc:sldMkLst>
        <pc:spChg chg="mod">
          <ac:chgData name="Juliana Barros" userId="7ba259c6-7bb4-49a9-8cd6-2187ffa0d615" providerId="ADAL" clId="{C76A1A53-47F2-4644-99DB-0FAB1E53C80D}" dt="2024-10-31T11:32:02.547" v="819" actId="20577"/>
          <ac:spMkLst>
            <pc:docMk/>
            <pc:sldMk cId="3807207049" sldId="4164"/>
            <ac:spMk id="3074" creationId="{00000000-0000-0000-0000-000000000000}"/>
          </ac:spMkLst>
        </pc:spChg>
      </pc:sldChg>
      <pc:sldChg chg="modSp del mod">
        <pc:chgData name="Juliana Barros" userId="7ba259c6-7bb4-49a9-8cd6-2187ffa0d615" providerId="ADAL" clId="{C76A1A53-47F2-4644-99DB-0FAB1E53C80D}" dt="2024-10-31T12:29:09.534" v="1748" actId="47"/>
        <pc:sldMkLst>
          <pc:docMk/>
          <pc:sldMk cId="3874850173" sldId="4165"/>
        </pc:sldMkLst>
        <pc:spChg chg="mod">
          <ac:chgData name="Juliana Barros" userId="7ba259c6-7bb4-49a9-8cd6-2187ffa0d615" providerId="ADAL" clId="{C76A1A53-47F2-4644-99DB-0FAB1E53C80D}" dt="2024-10-31T12:25:52.991" v="1726" actId="1076"/>
          <ac:spMkLst>
            <pc:docMk/>
            <pc:sldMk cId="3874850173" sldId="4165"/>
            <ac:spMk id="37891" creationId="{00000000-0000-0000-0000-000000000000}"/>
          </ac:spMkLst>
        </pc:spChg>
      </pc:sldChg>
      <pc:sldChg chg="del">
        <pc:chgData name="Juliana Barros" userId="7ba259c6-7bb4-49a9-8cd6-2187ffa0d615" providerId="ADAL" clId="{C76A1A53-47F2-4644-99DB-0FAB1E53C80D}" dt="2024-10-31T12:34:49.702" v="1817" actId="47"/>
        <pc:sldMkLst>
          <pc:docMk/>
          <pc:sldMk cId="2016423317" sldId="4166"/>
        </pc:sldMkLst>
      </pc:sldChg>
      <pc:sldChg chg="del">
        <pc:chgData name="Juliana Barros" userId="7ba259c6-7bb4-49a9-8cd6-2187ffa0d615" providerId="ADAL" clId="{C76A1A53-47F2-4644-99DB-0FAB1E53C80D}" dt="2024-10-31T12:46:05.330" v="1954" actId="47"/>
        <pc:sldMkLst>
          <pc:docMk/>
          <pc:sldMk cId="3556623338" sldId="4167"/>
        </pc:sldMkLst>
      </pc:sldChg>
      <pc:sldChg chg="del">
        <pc:chgData name="Juliana Barros" userId="7ba259c6-7bb4-49a9-8cd6-2187ffa0d615" providerId="ADAL" clId="{C76A1A53-47F2-4644-99DB-0FAB1E53C80D}" dt="2024-10-31T12:55:07.542" v="2033" actId="47"/>
        <pc:sldMkLst>
          <pc:docMk/>
          <pc:sldMk cId="1865878978" sldId="4168"/>
        </pc:sldMkLst>
      </pc:sldChg>
      <pc:sldChg chg="add del">
        <pc:chgData name="Juliana Barros" userId="7ba259c6-7bb4-49a9-8cd6-2187ffa0d615" providerId="ADAL" clId="{C76A1A53-47F2-4644-99DB-0FAB1E53C80D}" dt="2024-10-31T14:00:51.973" v="2141" actId="47"/>
        <pc:sldMkLst>
          <pc:docMk/>
          <pc:sldMk cId="1551384105" sldId="4169"/>
        </pc:sldMkLst>
      </pc:sldChg>
      <pc:sldChg chg="modSp del mod">
        <pc:chgData name="Juliana Barros" userId="7ba259c6-7bb4-49a9-8cd6-2187ffa0d615" providerId="ADAL" clId="{C76A1A53-47F2-4644-99DB-0FAB1E53C80D}" dt="2024-10-31T14:06:54.286" v="2205" actId="47"/>
        <pc:sldMkLst>
          <pc:docMk/>
          <pc:sldMk cId="1246014368" sldId="4170"/>
        </pc:sldMkLst>
        <pc:spChg chg="mod">
          <ac:chgData name="Juliana Barros" userId="7ba259c6-7bb4-49a9-8cd6-2187ffa0d615" providerId="ADAL" clId="{C76A1A53-47F2-4644-99DB-0FAB1E53C80D}" dt="2024-10-31T14:03:00.959" v="2159" actId="1076"/>
          <ac:spMkLst>
            <pc:docMk/>
            <pc:sldMk cId="1246014368" sldId="4170"/>
            <ac:spMk id="9" creationId="{00000000-0000-0000-0000-000000000000}"/>
          </ac:spMkLst>
        </pc:spChg>
      </pc:sldChg>
      <pc:sldChg chg="del">
        <pc:chgData name="Juliana Barros" userId="7ba259c6-7bb4-49a9-8cd6-2187ffa0d615" providerId="ADAL" clId="{C76A1A53-47F2-4644-99DB-0FAB1E53C80D}" dt="2024-10-31T14:09:28.681" v="2227" actId="47"/>
        <pc:sldMkLst>
          <pc:docMk/>
          <pc:sldMk cId="2801195503" sldId="4171"/>
        </pc:sldMkLst>
      </pc:sldChg>
      <pc:sldChg chg="del">
        <pc:chgData name="Juliana Barros" userId="7ba259c6-7bb4-49a9-8cd6-2187ffa0d615" providerId="ADAL" clId="{C76A1A53-47F2-4644-99DB-0FAB1E53C80D}" dt="2024-10-31T15:12:54.244" v="2931" actId="47"/>
        <pc:sldMkLst>
          <pc:docMk/>
          <pc:sldMk cId="2996482360" sldId="4174"/>
        </pc:sldMkLst>
      </pc:sldChg>
      <pc:sldChg chg="del">
        <pc:chgData name="Juliana Barros" userId="7ba259c6-7bb4-49a9-8cd6-2187ffa0d615" providerId="ADAL" clId="{C76A1A53-47F2-4644-99DB-0FAB1E53C80D}" dt="2024-10-31T15:13:43.426" v="2947" actId="47"/>
        <pc:sldMkLst>
          <pc:docMk/>
          <pc:sldMk cId="62965242" sldId="4175"/>
        </pc:sldMkLst>
      </pc:sldChg>
      <pc:sldChg chg="del">
        <pc:chgData name="Juliana Barros" userId="7ba259c6-7bb4-49a9-8cd6-2187ffa0d615" providerId="ADAL" clId="{C76A1A53-47F2-4644-99DB-0FAB1E53C80D}" dt="2024-10-31T15:14:37.022" v="2976" actId="47"/>
        <pc:sldMkLst>
          <pc:docMk/>
          <pc:sldMk cId="1231986135" sldId="4176"/>
        </pc:sldMkLst>
      </pc:sldChg>
      <pc:sldChg chg="del">
        <pc:chgData name="Juliana Barros" userId="7ba259c6-7bb4-49a9-8cd6-2187ffa0d615" providerId="ADAL" clId="{C76A1A53-47F2-4644-99DB-0FAB1E53C80D}" dt="2024-10-31T11:02:26.640" v="495" actId="47"/>
        <pc:sldMkLst>
          <pc:docMk/>
          <pc:sldMk cId="2954019069" sldId="4177"/>
        </pc:sldMkLst>
      </pc:sldChg>
      <pc:sldChg chg="del">
        <pc:chgData name="Juliana Barros" userId="7ba259c6-7bb4-49a9-8cd6-2187ffa0d615" providerId="ADAL" clId="{C76A1A53-47F2-4644-99DB-0FAB1E53C80D}" dt="2024-10-31T11:05:59.722" v="509" actId="47"/>
        <pc:sldMkLst>
          <pc:docMk/>
          <pc:sldMk cId="2526395759" sldId="4178"/>
        </pc:sldMkLst>
      </pc:sldChg>
      <pc:sldChg chg="add del">
        <pc:chgData name="Juliana Barros" userId="7ba259c6-7bb4-49a9-8cd6-2187ffa0d615" providerId="ADAL" clId="{C76A1A53-47F2-4644-99DB-0FAB1E53C80D}" dt="2024-11-04T16:45:47.875" v="7256" actId="47"/>
        <pc:sldMkLst>
          <pc:docMk/>
          <pc:sldMk cId="1944514419" sldId="4179"/>
        </pc:sldMkLst>
      </pc:sldChg>
      <pc:sldChg chg="del">
        <pc:chgData name="Juliana Barros" userId="7ba259c6-7bb4-49a9-8cd6-2187ffa0d615" providerId="ADAL" clId="{C76A1A53-47F2-4644-99DB-0FAB1E53C80D}" dt="2024-10-31T15:04:04.160" v="2808" actId="47"/>
        <pc:sldMkLst>
          <pc:docMk/>
          <pc:sldMk cId="790349452" sldId="4180"/>
        </pc:sldMkLst>
      </pc:sldChg>
      <pc:sldChg chg="modSp del mod">
        <pc:chgData name="Juliana Barros" userId="7ba259c6-7bb4-49a9-8cd6-2187ffa0d615" providerId="ADAL" clId="{C76A1A53-47F2-4644-99DB-0FAB1E53C80D}" dt="2024-11-04T08:49:54.751" v="3949" actId="47"/>
        <pc:sldMkLst>
          <pc:docMk/>
          <pc:sldMk cId="2515429217" sldId="4181"/>
        </pc:sldMkLst>
        <pc:spChg chg="mod">
          <ac:chgData name="Juliana Barros" userId="7ba259c6-7bb4-49a9-8cd6-2187ffa0d615" providerId="ADAL" clId="{C76A1A53-47F2-4644-99DB-0FAB1E53C80D}" dt="2024-10-31T15:51:27.955" v="3568" actId="2711"/>
          <ac:spMkLst>
            <pc:docMk/>
            <pc:sldMk cId="2515429217" sldId="4181"/>
            <ac:spMk id="7" creationId="{93058734-43B4-3346-BE21-44D72C3505A7}"/>
          </ac:spMkLst>
        </pc:spChg>
        <pc:spChg chg="mod">
          <ac:chgData name="Juliana Barros" userId="7ba259c6-7bb4-49a9-8cd6-2187ffa0d615" providerId="ADAL" clId="{C76A1A53-47F2-4644-99DB-0FAB1E53C80D}" dt="2024-10-31T15:51:27.955" v="3568" actId="2711"/>
          <ac:spMkLst>
            <pc:docMk/>
            <pc:sldMk cId="2515429217" sldId="4181"/>
            <ac:spMk id="9" creationId="{902FEFAA-1A8A-9E48-8509-66A165A98975}"/>
          </ac:spMkLst>
        </pc:spChg>
        <pc:spChg chg="mod">
          <ac:chgData name="Juliana Barros" userId="7ba259c6-7bb4-49a9-8cd6-2187ffa0d615" providerId="ADAL" clId="{C76A1A53-47F2-4644-99DB-0FAB1E53C80D}" dt="2024-10-31T15:51:41.028" v="3572" actId="1037"/>
          <ac:spMkLst>
            <pc:docMk/>
            <pc:sldMk cId="2515429217" sldId="4181"/>
            <ac:spMk id="10" creationId="{3003C117-B8B8-3141-A088-075871BC1209}"/>
          </ac:spMkLst>
        </pc:spChg>
        <pc:spChg chg="mod">
          <ac:chgData name="Juliana Barros" userId="7ba259c6-7bb4-49a9-8cd6-2187ffa0d615" providerId="ADAL" clId="{C76A1A53-47F2-4644-99DB-0FAB1E53C80D}" dt="2024-10-31T15:51:27.955" v="3568" actId="2711"/>
          <ac:spMkLst>
            <pc:docMk/>
            <pc:sldMk cId="2515429217" sldId="4181"/>
            <ac:spMk id="11" creationId="{710615E1-FCB3-C945-8318-CF1172213FE6}"/>
          </ac:spMkLst>
        </pc:spChg>
        <pc:spChg chg="mod">
          <ac:chgData name="Juliana Barros" userId="7ba259c6-7bb4-49a9-8cd6-2187ffa0d615" providerId="ADAL" clId="{C76A1A53-47F2-4644-99DB-0FAB1E53C80D}" dt="2024-10-31T15:51:27.955" v="3568" actId="2711"/>
          <ac:spMkLst>
            <pc:docMk/>
            <pc:sldMk cId="2515429217" sldId="4181"/>
            <ac:spMk id="12" creationId="{CFDFD7CE-9EE5-7048-A81B-C4D75590C5E1}"/>
          </ac:spMkLst>
        </pc:spChg>
        <pc:picChg chg="mod">
          <ac:chgData name="Juliana Barros" userId="7ba259c6-7bb4-49a9-8cd6-2187ffa0d615" providerId="ADAL" clId="{C76A1A53-47F2-4644-99DB-0FAB1E53C80D}" dt="2024-10-31T15:51:46.438" v="3574" actId="1076"/>
          <ac:picMkLst>
            <pc:docMk/>
            <pc:sldMk cId="2515429217" sldId="4181"/>
            <ac:picMk id="3" creationId="{D41BDE1A-52B0-44FA-AFE9-64DD4EEC84CA}"/>
          </ac:picMkLst>
        </pc:picChg>
      </pc:sldChg>
      <pc:sldChg chg="del">
        <pc:chgData name="Juliana Barros" userId="7ba259c6-7bb4-49a9-8cd6-2187ffa0d615" providerId="ADAL" clId="{C76A1A53-47F2-4644-99DB-0FAB1E53C80D}" dt="2024-11-04T13:58:13.855" v="4528" actId="47"/>
        <pc:sldMkLst>
          <pc:docMk/>
          <pc:sldMk cId="1517146566" sldId="4182"/>
        </pc:sldMkLst>
      </pc:sldChg>
      <pc:sldChg chg="del">
        <pc:chgData name="Juliana Barros" userId="7ba259c6-7bb4-49a9-8cd6-2187ffa0d615" providerId="ADAL" clId="{C76A1A53-47F2-4644-99DB-0FAB1E53C80D}" dt="2024-11-04T14:04:35.393" v="4642" actId="47"/>
        <pc:sldMkLst>
          <pc:docMk/>
          <pc:sldMk cId="328763060" sldId="4183"/>
        </pc:sldMkLst>
      </pc:sldChg>
      <pc:sldChg chg="add del">
        <pc:chgData name="Juliana Barros" userId="7ba259c6-7bb4-49a9-8cd6-2187ffa0d615" providerId="ADAL" clId="{C76A1A53-47F2-4644-99DB-0FAB1E53C80D}" dt="2024-11-04T14:06:36.234" v="4678" actId="47"/>
        <pc:sldMkLst>
          <pc:docMk/>
          <pc:sldMk cId="704152868" sldId="4184"/>
        </pc:sldMkLst>
      </pc:sldChg>
      <pc:sldChg chg="addSp delSp modSp del mod">
        <pc:chgData name="Juliana Barros" userId="7ba259c6-7bb4-49a9-8cd6-2187ffa0d615" providerId="ADAL" clId="{C76A1A53-47F2-4644-99DB-0FAB1E53C80D}" dt="2024-11-04T16:59:26.958" v="7968" actId="47"/>
        <pc:sldMkLst>
          <pc:docMk/>
          <pc:sldMk cId="3271238618" sldId="4185"/>
        </pc:sldMkLst>
        <pc:spChg chg="add del mod">
          <ac:chgData name="Juliana Barros" userId="7ba259c6-7bb4-49a9-8cd6-2187ffa0d615" providerId="ADAL" clId="{C76A1A53-47F2-4644-99DB-0FAB1E53C80D}" dt="2024-11-04T16:55:38.271" v="7759" actId="478"/>
          <ac:spMkLst>
            <pc:docMk/>
            <pc:sldMk cId="3271238618" sldId="4185"/>
            <ac:spMk id="2" creationId="{42DAC0F2-0C62-44DA-9860-3D9D7F5F2D52}"/>
          </ac:spMkLst>
        </pc:spChg>
        <pc:spChg chg="add mod">
          <ac:chgData name="Juliana Barros" userId="7ba259c6-7bb4-49a9-8cd6-2187ffa0d615" providerId="ADAL" clId="{C76A1A53-47F2-4644-99DB-0FAB1E53C80D}" dt="2024-11-04T16:57:14.958" v="7916" actId="1076"/>
          <ac:spMkLst>
            <pc:docMk/>
            <pc:sldMk cId="3271238618" sldId="4185"/>
            <ac:spMk id="7" creationId="{09B27602-42C4-4FA8-AFCA-1A7A302B76A2}"/>
          </ac:spMkLst>
        </pc:spChg>
        <pc:spChg chg="add mod">
          <ac:chgData name="Juliana Barros" userId="7ba259c6-7bb4-49a9-8cd6-2187ffa0d615" providerId="ADAL" clId="{C76A1A53-47F2-4644-99DB-0FAB1E53C80D}" dt="2024-11-04T16:57:14.958" v="7916" actId="1076"/>
          <ac:spMkLst>
            <pc:docMk/>
            <pc:sldMk cId="3271238618" sldId="4185"/>
            <ac:spMk id="8" creationId="{9ACD611D-BDDD-41AD-8619-8E0B513086F8}"/>
          </ac:spMkLst>
        </pc:spChg>
        <pc:picChg chg="del mod modCrop">
          <ac:chgData name="Juliana Barros" userId="7ba259c6-7bb4-49a9-8cd6-2187ffa0d615" providerId="ADAL" clId="{C76A1A53-47F2-4644-99DB-0FAB1E53C80D}" dt="2024-11-04T16:56:49.116" v="7914" actId="478"/>
          <ac:picMkLst>
            <pc:docMk/>
            <pc:sldMk cId="3271238618" sldId="4185"/>
            <ac:picMk id="3" creationId="{37657A29-672D-36FA-605A-F2952F41E5D1}"/>
          </ac:picMkLst>
        </pc:picChg>
        <pc:picChg chg="add del mod modCrop">
          <ac:chgData name="Juliana Barros" userId="7ba259c6-7bb4-49a9-8cd6-2187ffa0d615" providerId="ADAL" clId="{C76A1A53-47F2-4644-99DB-0FAB1E53C80D}" dt="2024-11-04T16:55:10.314" v="7752" actId="478"/>
          <ac:picMkLst>
            <pc:docMk/>
            <pc:sldMk cId="3271238618" sldId="4185"/>
            <ac:picMk id="4" creationId="{87C4D3F0-FCEF-45CB-B434-095CEF2B12D0}"/>
          </ac:picMkLst>
        </pc:picChg>
        <pc:picChg chg="add mod modCrop">
          <ac:chgData name="Juliana Barros" userId="7ba259c6-7bb4-49a9-8cd6-2187ffa0d615" providerId="ADAL" clId="{C76A1A53-47F2-4644-99DB-0FAB1E53C80D}" dt="2024-11-04T16:57:14.958" v="7916" actId="1076"/>
          <ac:picMkLst>
            <pc:docMk/>
            <pc:sldMk cId="3271238618" sldId="4185"/>
            <ac:picMk id="5" creationId="{218D4CDB-B530-4AA0-8011-A1C2F4DBA451}"/>
          </ac:picMkLst>
        </pc:picChg>
        <pc:picChg chg="mod modCrop">
          <ac:chgData name="Juliana Barros" userId="7ba259c6-7bb4-49a9-8cd6-2187ffa0d615" providerId="ADAL" clId="{C76A1A53-47F2-4644-99DB-0FAB1E53C80D}" dt="2024-11-04T16:57:14.958" v="7916" actId="1076"/>
          <ac:picMkLst>
            <pc:docMk/>
            <pc:sldMk cId="3271238618" sldId="4185"/>
            <ac:picMk id="6" creationId="{95810FD3-E917-4AE3-8D24-315E37346A84}"/>
          </ac:picMkLst>
        </pc:picChg>
      </pc:sldChg>
      <pc:sldChg chg="del">
        <pc:chgData name="Juliana Barros" userId="7ba259c6-7bb4-49a9-8cd6-2187ffa0d615" providerId="ADAL" clId="{C76A1A53-47F2-4644-99DB-0FAB1E53C80D}" dt="2024-11-04T17:01:34.395" v="7993" actId="47"/>
        <pc:sldMkLst>
          <pc:docMk/>
          <pc:sldMk cId="1984455212" sldId="4186"/>
        </pc:sldMkLst>
      </pc:sldChg>
      <pc:sldChg chg="del">
        <pc:chgData name="Juliana Barros" userId="7ba259c6-7bb4-49a9-8cd6-2187ffa0d615" providerId="ADAL" clId="{C76A1A53-47F2-4644-99DB-0FAB1E53C80D}" dt="2024-11-04T17:12:48.777" v="8093" actId="47"/>
        <pc:sldMkLst>
          <pc:docMk/>
          <pc:sldMk cId="1470520703" sldId="4187"/>
        </pc:sldMkLst>
      </pc:sldChg>
      <pc:sldChg chg="del">
        <pc:chgData name="Juliana Barros" userId="7ba259c6-7bb4-49a9-8cd6-2187ffa0d615" providerId="ADAL" clId="{C76A1A53-47F2-4644-99DB-0FAB1E53C80D}" dt="2024-11-04T17:18:27.679" v="8138" actId="47"/>
        <pc:sldMkLst>
          <pc:docMk/>
          <pc:sldMk cId="3695878865" sldId="4188"/>
        </pc:sldMkLst>
      </pc:sldChg>
      <pc:sldChg chg="del">
        <pc:chgData name="Juliana Barros" userId="7ba259c6-7bb4-49a9-8cd6-2187ffa0d615" providerId="ADAL" clId="{C76A1A53-47F2-4644-99DB-0FAB1E53C80D}" dt="2024-11-04T17:19:52.069" v="8145" actId="47"/>
        <pc:sldMkLst>
          <pc:docMk/>
          <pc:sldMk cId="521561558" sldId="4189"/>
        </pc:sldMkLst>
      </pc:sldChg>
      <pc:sldChg chg="modSp del mod">
        <pc:chgData name="Juliana Barros" userId="7ba259c6-7bb4-49a9-8cd6-2187ffa0d615" providerId="ADAL" clId="{C76A1A53-47F2-4644-99DB-0FAB1E53C80D}" dt="2024-11-06T10:35:11.524" v="8186" actId="47"/>
        <pc:sldMkLst>
          <pc:docMk/>
          <pc:sldMk cId="2797114402" sldId="4190"/>
        </pc:sldMkLst>
        <pc:spChg chg="mod">
          <ac:chgData name="Juliana Barros" userId="7ba259c6-7bb4-49a9-8cd6-2187ffa0d615" providerId="ADAL" clId="{C76A1A53-47F2-4644-99DB-0FAB1E53C80D}" dt="2024-11-04T17:20:32.755" v="8152" actId="1076"/>
          <ac:spMkLst>
            <pc:docMk/>
            <pc:sldMk cId="2797114402" sldId="4190"/>
            <ac:spMk id="3" creationId="{BF399CA7-1626-8E4A-BF64-B76888A72A74}"/>
          </ac:spMkLst>
        </pc:spChg>
        <pc:spChg chg="mod">
          <ac:chgData name="Juliana Barros" userId="7ba259c6-7bb4-49a9-8cd6-2187ffa0d615" providerId="ADAL" clId="{C76A1A53-47F2-4644-99DB-0FAB1E53C80D}" dt="2024-11-04T17:20:32.755" v="8152" actId="1076"/>
          <ac:spMkLst>
            <pc:docMk/>
            <pc:sldMk cId="2797114402" sldId="4190"/>
            <ac:spMk id="17" creationId="{E5BAAC0F-892B-FB46-8FEB-DA92271EA972}"/>
          </ac:spMkLst>
        </pc:spChg>
        <pc:spChg chg="mod">
          <ac:chgData name="Juliana Barros" userId="7ba259c6-7bb4-49a9-8cd6-2187ffa0d615" providerId="ADAL" clId="{C76A1A53-47F2-4644-99DB-0FAB1E53C80D}" dt="2024-11-04T17:20:32.755" v="8152" actId="1076"/>
          <ac:spMkLst>
            <pc:docMk/>
            <pc:sldMk cId="2797114402" sldId="4190"/>
            <ac:spMk id="18" creationId="{7DD8630D-A76A-1F46-81FB-F9A6F590AA5D}"/>
          </ac:spMkLst>
        </pc:spChg>
        <pc:spChg chg="mod">
          <ac:chgData name="Juliana Barros" userId="7ba259c6-7bb4-49a9-8cd6-2187ffa0d615" providerId="ADAL" clId="{C76A1A53-47F2-4644-99DB-0FAB1E53C80D}" dt="2024-11-04T17:20:32.755" v="8152" actId="1076"/>
          <ac:spMkLst>
            <pc:docMk/>
            <pc:sldMk cId="2797114402" sldId="4190"/>
            <ac:spMk id="63" creationId="{6BE1037A-2EE4-A645-821A-5AA2A357E563}"/>
          </ac:spMkLst>
        </pc:spChg>
        <pc:spChg chg="mod">
          <ac:chgData name="Juliana Barros" userId="7ba259c6-7bb4-49a9-8cd6-2187ffa0d615" providerId="ADAL" clId="{C76A1A53-47F2-4644-99DB-0FAB1E53C80D}" dt="2024-11-04T17:20:32.755" v="8152" actId="1076"/>
          <ac:spMkLst>
            <pc:docMk/>
            <pc:sldMk cId="2797114402" sldId="4190"/>
            <ac:spMk id="82" creationId="{4C663D71-890B-C243-BDB5-024C994AA7D7}"/>
          </ac:spMkLst>
        </pc:spChg>
        <pc:spChg chg="mod">
          <ac:chgData name="Juliana Barros" userId="7ba259c6-7bb4-49a9-8cd6-2187ffa0d615" providerId="ADAL" clId="{C76A1A53-47F2-4644-99DB-0FAB1E53C80D}" dt="2024-11-04T17:20:32.755" v="8152" actId="1076"/>
          <ac:spMkLst>
            <pc:docMk/>
            <pc:sldMk cId="2797114402" sldId="4190"/>
            <ac:spMk id="83" creationId="{986E1E3D-5E67-4848-81B4-679CE134E74F}"/>
          </ac:spMkLst>
        </pc:spChg>
        <pc:grpChg chg="mod">
          <ac:chgData name="Juliana Barros" userId="7ba259c6-7bb4-49a9-8cd6-2187ffa0d615" providerId="ADAL" clId="{C76A1A53-47F2-4644-99DB-0FAB1E53C80D}" dt="2024-11-04T17:20:32.755" v="8152" actId="1076"/>
          <ac:grpSpMkLst>
            <pc:docMk/>
            <pc:sldMk cId="2797114402" sldId="4190"/>
            <ac:grpSpMk id="29" creationId="{1F1CEBE7-071E-4540-82E4-28121F1A6A35}"/>
          </ac:grpSpMkLst>
        </pc:grpChg>
        <pc:grpChg chg="mod">
          <ac:chgData name="Juliana Barros" userId="7ba259c6-7bb4-49a9-8cd6-2187ffa0d615" providerId="ADAL" clId="{C76A1A53-47F2-4644-99DB-0FAB1E53C80D}" dt="2024-11-04T17:20:32.755" v="8152" actId="1076"/>
          <ac:grpSpMkLst>
            <pc:docMk/>
            <pc:sldMk cId="2797114402" sldId="4190"/>
            <ac:grpSpMk id="31" creationId="{F1136A28-3F54-6940-BD8F-A1F8CD8D9661}"/>
          </ac:grpSpMkLst>
        </pc:grpChg>
        <pc:grpChg chg="mod">
          <ac:chgData name="Juliana Barros" userId="7ba259c6-7bb4-49a9-8cd6-2187ffa0d615" providerId="ADAL" clId="{C76A1A53-47F2-4644-99DB-0FAB1E53C80D}" dt="2024-11-04T17:20:32.755" v="8152" actId="1076"/>
          <ac:grpSpMkLst>
            <pc:docMk/>
            <pc:sldMk cId="2797114402" sldId="4190"/>
            <ac:grpSpMk id="64" creationId="{1D59A0DD-A8BB-C943-9212-BFA7678048DB}"/>
          </ac:grpSpMkLst>
        </pc:grpChg>
        <pc:grpChg chg="mod">
          <ac:chgData name="Juliana Barros" userId="7ba259c6-7bb4-49a9-8cd6-2187ffa0d615" providerId="ADAL" clId="{C76A1A53-47F2-4644-99DB-0FAB1E53C80D}" dt="2024-11-04T17:20:32.755" v="8152" actId="1076"/>
          <ac:grpSpMkLst>
            <pc:docMk/>
            <pc:sldMk cId="2797114402" sldId="4190"/>
            <ac:grpSpMk id="72" creationId="{A5A8411B-79B6-6246-A8C5-79E13850F862}"/>
          </ac:grpSpMkLst>
        </pc:grpChg>
        <pc:picChg chg="mod">
          <ac:chgData name="Juliana Barros" userId="7ba259c6-7bb4-49a9-8cd6-2187ffa0d615" providerId="ADAL" clId="{C76A1A53-47F2-4644-99DB-0FAB1E53C80D}" dt="2024-11-04T17:20:32.755" v="8152" actId="1076"/>
          <ac:picMkLst>
            <pc:docMk/>
            <pc:sldMk cId="2797114402" sldId="4190"/>
            <ac:picMk id="9" creationId="{D4449A4A-1B7B-F143-B329-89F63893CB8E}"/>
          </ac:picMkLst>
        </pc:picChg>
        <pc:picChg chg="mod">
          <ac:chgData name="Juliana Barros" userId="7ba259c6-7bb4-49a9-8cd6-2187ffa0d615" providerId="ADAL" clId="{C76A1A53-47F2-4644-99DB-0FAB1E53C80D}" dt="2024-11-04T17:20:32.755" v="8152" actId="1076"/>
          <ac:picMkLst>
            <pc:docMk/>
            <pc:sldMk cId="2797114402" sldId="4190"/>
            <ac:picMk id="15" creationId="{F5A26613-945B-5F46-B8CE-A0255227921B}"/>
          </ac:picMkLst>
        </pc:picChg>
        <pc:cxnChg chg="mod">
          <ac:chgData name="Juliana Barros" userId="7ba259c6-7bb4-49a9-8cd6-2187ffa0d615" providerId="ADAL" clId="{C76A1A53-47F2-4644-99DB-0FAB1E53C80D}" dt="2024-11-04T17:20:32.755" v="8152" actId="1076"/>
          <ac:cxnSpMkLst>
            <pc:docMk/>
            <pc:sldMk cId="2797114402" sldId="4190"/>
            <ac:cxnSpMk id="12" creationId="{26F03828-0CA8-C74F-A674-52DB126411A9}"/>
          </ac:cxnSpMkLst>
        </pc:cxnChg>
        <pc:cxnChg chg="mod">
          <ac:chgData name="Juliana Barros" userId="7ba259c6-7bb4-49a9-8cd6-2187ffa0d615" providerId="ADAL" clId="{C76A1A53-47F2-4644-99DB-0FAB1E53C80D}" dt="2024-11-04T17:20:32.755" v="8152" actId="1076"/>
          <ac:cxnSpMkLst>
            <pc:docMk/>
            <pc:sldMk cId="2797114402" sldId="4190"/>
            <ac:cxnSpMk id="69" creationId="{2DCAC9B4-3A8F-6944-92CC-38CFD8603CE4}"/>
          </ac:cxnSpMkLst>
        </pc:cxnChg>
        <pc:cxnChg chg="mod">
          <ac:chgData name="Juliana Barros" userId="7ba259c6-7bb4-49a9-8cd6-2187ffa0d615" providerId="ADAL" clId="{C76A1A53-47F2-4644-99DB-0FAB1E53C80D}" dt="2024-11-04T17:20:32.755" v="8152" actId="1076"/>
          <ac:cxnSpMkLst>
            <pc:docMk/>
            <pc:sldMk cId="2797114402" sldId="4190"/>
            <ac:cxnSpMk id="78" creationId="{953D8006-8A73-A140-8F34-EBA24863B7D2}"/>
          </ac:cxnSpMkLst>
        </pc:cxnChg>
        <pc:cxnChg chg="mod">
          <ac:chgData name="Juliana Barros" userId="7ba259c6-7bb4-49a9-8cd6-2187ffa0d615" providerId="ADAL" clId="{C76A1A53-47F2-4644-99DB-0FAB1E53C80D}" dt="2024-11-04T17:20:32.755" v="8152" actId="1076"/>
          <ac:cxnSpMkLst>
            <pc:docMk/>
            <pc:sldMk cId="2797114402" sldId="4190"/>
            <ac:cxnSpMk id="81" creationId="{E6420A8C-A429-A548-BAF1-5FAC608E6F69}"/>
          </ac:cxnSpMkLst>
        </pc:cxnChg>
        <pc:cxnChg chg="mod">
          <ac:chgData name="Juliana Barros" userId="7ba259c6-7bb4-49a9-8cd6-2187ffa0d615" providerId="ADAL" clId="{C76A1A53-47F2-4644-99DB-0FAB1E53C80D}" dt="2024-11-04T17:20:32.755" v="8152" actId="1076"/>
          <ac:cxnSpMkLst>
            <pc:docMk/>
            <pc:sldMk cId="2797114402" sldId="4190"/>
            <ac:cxnSpMk id="84" creationId="{68D77D7A-1262-7641-9A85-F882A3F09382}"/>
          </ac:cxnSpMkLst>
        </pc:cxnChg>
        <pc:cxnChg chg="mod">
          <ac:chgData name="Juliana Barros" userId="7ba259c6-7bb4-49a9-8cd6-2187ffa0d615" providerId="ADAL" clId="{C76A1A53-47F2-4644-99DB-0FAB1E53C80D}" dt="2024-11-04T17:20:32.755" v="8152" actId="1076"/>
          <ac:cxnSpMkLst>
            <pc:docMk/>
            <pc:sldMk cId="2797114402" sldId="4190"/>
            <ac:cxnSpMk id="88" creationId="{324121FD-1F54-0C41-9D00-F072EAF13EB3}"/>
          </ac:cxnSpMkLst>
        </pc:cxnChg>
      </pc:sldChg>
      <pc:sldChg chg="addSp delSp modSp del mod">
        <pc:chgData name="Juliana Barros" userId="7ba259c6-7bb4-49a9-8cd6-2187ffa0d615" providerId="ADAL" clId="{C76A1A53-47F2-4644-99DB-0FAB1E53C80D}" dt="2024-11-06T11:28:16.778" v="8450" actId="47"/>
        <pc:sldMkLst>
          <pc:docMk/>
          <pc:sldMk cId="1577437742" sldId="4191"/>
        </pc:sldMkLst>
        <pc:spChg chg="del mod">
          <ac:chgData name="Juliana Barros" userId="7ba259c6-7bb4-49a9-8cd6-2187ffa0d615" providerId="ADAL" clId="{C76A1A53-47F2-4644-99DB-0FAB1E53C80D}" dt="2024-11-06T11:28:06.012" v="8447" actId="21"/>
          <ac:spMkLst>
            <pc:docMk/>
            <pc:sldMk cId="1577437742" sldId="4191"/>
            <ac:spMk id="2" creationId="{5B0D747B-4CC5-9943-9A73-D9201C706A28}"/>
          </ac:spMkLst>
        </pc:spChg>
        <pc:spChg chg="del">
          <ac:chgData name="Juliana Barros" userId="7ba259c6-7bb4-49a9-8cd6-2187ffa0d615" providerId="ADAL" clId="{C76A1A53-47F2-4644-99DB-0FAB1E53C80D}" dt="2024-11-06T11:22:52.120" v="8304" actId="478"/>
          <ac:spMkLst>
            <pc:docMk/>
            <pc:sldMk cId="1577437742" sldId="4191"/>
            <ac:spMk id="5" creationId="{C2BA1991-E51A-3E48-BB95-914CC8FB3502}"/>
          </ac:spMkLst>
        </pc:spChg>
        <pc:spChg chg="del mod">
          <ac:chgData name="Juliana Barros" userId="7ba259c6-7bb4-49a9-8cd6-2187ffa0d615" providerId="ADAL" clId="{C76A1A53-47F2-4644-99DB-0FAB1E53C80D}" dt="2024-11-06T11:28:06.012" v="8447" actId="21"/>
          <ac:spMkLst>
            <pc:docMk/>
            <pc:sldMk cId="1577437742" sldId="4191"/>
            <ac:spMk id="6" creationId="{921BDD58-240B-C54B-861C-8F20F5378D73}"/>
          </ac:spMkLst>
        </pc:spChg>
        <pc:spChg chg="del mod">
          <ac:chgData name="Juliana Barros" userId="7ba259c6-7bb4-49a9-8cd6-2187ffa0d615" providerId="ADAL" clId="{C76A1A53-47F2-4644-99DB-0FAB1E53C80D}" dt="2024-11-06T11:28:06.012" v="8447" actId="21"/>
          <ac:spMkLst>
            <pc:docMk/>
            <pc:sldMk cId="1577437742" sldId="4191"/>
            <ac:spMk id="7" creationId="{5353639A-8BD9-FB45-B457-AC2B267DABE9}"/>
          </ac:spMkLst>
        </pc:spChg>
        <pc:spChg chg="add del mod">
          <ac:chgData name="Juliana Barros" userId="7ba259c6-7bb4-49a9-8cd6-2187ffa0d615" providerId="ADAL" clId="{C76A1A53-47F2-4644-99DB-0FAB1E53C80D}" dt="2024-11-06T11:28:06.012" v="8447" actId="21"/>
          <ac:spMkLst>
            <pc:docMk/>
            <pc:sldMk cId="1577437742" sldId="4191"/>
            <ac:spMk id="8" creationId="{47575A15-B6F4-45AC-B217-B9DF91D4238F}"/>
          </ac:spMkLst>
        </pc:spChg>
        <pc:spChg chg="add del mod">
          <ac:chgData name="Juliana Barros" userId="7ba259c6-7bb4-49a9-8cd6-2187ffa0d615" providerId="ADAL" clId="{C76A1A53-47F2-4644-99DB-0FAB1E53C80D}" dt="2024-11-06T11:28:06.012" v="8447" actId="21"/>
          <ac:spMkLst>
            <pc:docMk/>
            <pc:sldMk cId="1577437742" sldId="4191"/>
            <ac:spMk id="9" creationId="{784DC506-9088-49DD-B24C-8FE54313C451}"/>
          </ac:spMkLst>
        </pc:spChg>
        <pc:spChg chg="add del mod">
          <ac:chgData name="Juliana Barros" userId="7ba259c6-7bb4-49a9-8cd6-2187ffa0d615" providerId="ADAL" clId="{C76A1A53-47F2-4644-99DB-0FAB1E53C80D}" dt="2024-11-06T11:28:06.012" v="8447" actId="21"/>
          <ac:spMkLst>
            <pc:docMk/>
            <pc:sldMk cId="1577437742" sldId="4191"/>
            <ac:spMk id="10" creationId="{3D3E8C2C-75E3-449F-AA8E-17F4A3A6AF51}"/>
          </ac:spMkLst>
        </pc:spChg>
        <pc:picChg chg="del mod modCrop">
          <ac:chgData name="Juliana Barros" userId="7ba259c6-7bb4-49a9-8cd6-2187ffa0d615" providerId="ADAL" clId="{C76A1A53-47F2-4644-99DB-0FAB1E53C80D}" dt="2024-11-06T11:28:06.012" v="8447" actId="21"/>
          <ac:picMkLst>
            <pc:docMk/>
            <pc:sldMk cId="1577437742" sldId="4191"/>
            <ac:picMk id="3" creationId="{A9528932-7AA3-42EE-ACB0-3E1C8DD0428A}"/>
          </ac:picMkLst>
        </pc:picChg>
      </pc:sldChg>
      <pc:sldChg chg="modSp del mod">
        <pc:chgData name="Juliana Barros" userId="7ba259c6-7bb4-49a9-8cd6-2187ffa0d615" providerId="ADAL" clId="{C76A1A53-47F2-4644-99DB-0FAB1E53C80D}" dt="2024-11-06T11:39:01.951" v="8565" actId="47"/>
        <pc:sldMkLst>
          <pc:docMk/>
          <pc:sldMk cId="1084899821" sldId="4192"/>
        </pc:sldMkLst>
        <pc:spChg chg="mod">
          <ac:chgData name="Juliana Barros" userId="7ba259c6-7bb4-49a9-8cd6-2187ffa0d615" providerId="ADAL" clId="{C76A1A53-47F2-4644-99DB-0FAB1E53C80D}" dt="2024-11-06T11:28:42.231" v="8452" actId="1076"/>
          <ac:spMkLst>
            <pc:docMk/>
            <pc:sldMk cId="1084899821" sldId="4192"/>
            <ac:spMk id="3" creationId="{EEA18DC0-EEAC-3948-AF19-8129B9FABBB9}"/>
          </ac:spMkLst>
        </pc:spChg>
      </pc:sldChg>
      <pc:sldChg chg="del">
        <pc:chgData name="Juliana Barros" userId="7ba259c6-7bb4-49a9-8cd6-2187ffa0d615" providerId="ADAL" clId="{C76A1A53-47F2-4644-99DB-0FAB1E53C80D}" dt="2024-11-06T14:53:43.463" v="8660" actId="47"/>
        <pc:sldMkLst>
          <pc:docMk/>
          <pc:sldMk cId="3076066380" sldId="4193"/>
        </pc:sldMkLst>
      </pc:sldChg>
      <pc:sldChg chg="del">
        <pc:chgData name="Juliana Barros" userId="7ba259c6-7bb4-49a9-8cd6-2187ffa0d615" providerId="ADAL" clId="{C76A1A53-47F2-4644-99DB-0FAB1E53C80D}" dt="2024-11-06T15:08:22.933" v="8786" actId="47"/>
        <pc:sldMkLst>
          <pc:docMk/>
          <pc:sldMk cId="2815654957" sldId="4194"/>
        </pc:sldMkLst>
      </pc:sldChg>
      <pc:sldChg chg="del">
        <pc:chgData name="Juliana Barros" userId="7ba259c6-7bb4-49a9-8cd6-2187ffa0d615" providerId="ADAL" clId="{C76A1A53-47F2-4644-99DB-0FAB1E53C80D}" dt="2024-11-06T15:14:02.480" v="8922" actId="47"/>
        <pc:sldMkLst>
          <pc:docMk/>
          <pc:sldMk cId="2388475007" sldId="4195"/>
        </pc:sldMkLst>
      </pc:sldChg>
      <pc:sldChg chg="del">
        <pc:chgData name="Juliana Barros" userId="7ba259c6-7bb4-49a9-8cd6-2187ffa0d615" providerId="ADAL" clId="{C76A1A53-47F2-4644-99DB-0FAB1E53C80D}" dt="2024-11-06T15:15:35.677" v="8945" actId="47"/>
        <pc:sldMkLst>
          <pc:docMk/>
          <pc:sldMk cId="1965637041" sldId="4196"/>
        </pc:sldMkLst>
      </pc:sldChg>
      <pc:sldChg chg="add del">
        <pc:chgData name="Juliana Barros" userId="7ba259c6-7bb4-49a9-8cd6-2187ffa0d615" providerId="ADAL" clId="{C76A1A53-47F2-4644-99DB-0FAB1E53C80D}" dt="2024-11-06T15:18:31.941" v="8995" actId="47"/>
        <pc:sldMkLst>
          <pc:docMk/>
          <pc:sldMk cId="336997330" sldId="4197"/>
        </pc:sldMkLst>
      </pc:sldChg>
      <pc:sldChg chg="del">
        <pc:chgData name="Juliana Barros" userId="7ba259c6-7bb4-49a9-8cd6-2187ffa0d615" providerId="ADAL" clId="{C76A1A53-47F2-4644-99DB-0FAB1E53C80D}" dt="2024-11-06T15:22:43.916" v="9166" actId="47"/>
        <pc:sldMkLst>
          <pc:docMk/>
          <pc:sldMk cId="2336057367" sldId="4199"/>
        </pc:sldMkLst>
      </pc:sldChg>
      <pc:sldChg chg="del">
        <pc:chgData name="Juliana Barros" userId="7ba259c6-7bb4-49a9-8cd6-2187ffa0d615" providerId="ADAL" clId="{C76A1A53-47F2-4644-99DB-0FAB1E53C80D}" dt="2024-11-06T15:28:25.035" v="9258" actId="47"/>
        <pc:sldMkLst>
          <pc:docMk/>
          <pc:sldMk cId="1334843114" sldId="4200"/>
        </pc:sldMkLst>
      </pc:sldChg>
      <pc:sldChg chg="del">
        <pc:chgData name="Juliana Barros" userId="7ba259c6-7bb4-49a9-8cd6-2187ffa0d615" providerId="ADAL" clId="{C76A1A53-47F2-4644-99DB-0FAB1E53C80D}" dt="2024-11-06T15:31:14.310" v="9337" actId="47"/>
        <pc:sldMkLst>
          <pc:docMk/>
          <pc:sldMk cId="3668199926" sldId="4201"/>
        </pc:sldMkLst>
      </pc:sldChg>
      <pc:sldChg chg="del">
        <pc:chgData name="Juliana Barros" userId="7ba259c6-7bb4-49a9-8cd6-2187ffa0d615" providerId="ADAL" clId="{C76A1A53-47F2-4644-99DB-0FAB1E53C80D}" dt="2024-11-06T15:33:53.070" v="9416" actId="47"/>
        <pc:sldMkLst>
          <pc:docMk/>
          <pc:sldMk cId="2024618600" sldId="4203"/>
        </pc:sldMkLst>
      </pc:sldChg>
      <pc:sldChg chg="del">
        <pc:chgData name="Juliana Barros" userId="7ba259c6-7bb4-49a9-8cd6-2187ffa0d615" providerId="ADAL" clId="{C76A1A53-47F2-4644-99DB-0FAB1E53C80D}" dt="2024-11-06T15:36:03.872" v="9460" actId="47"/>
        <pc:sldMkLst>
          <pc:docMk/>
          <pc:sldMk cId="2874723692" sldId="4204"/>
        </pc:sldMkLst>
      </pc:sldChg>
      <pc:sldChg chg="del">
        <pc:chgData name="Juliana Barros" userId="7ba259c6-7bb4-49a9-8cd6-2187ffa0d615" providerId="ADAL" clId="{C76A1A53-47F2-4644-99DB-0FAB1E53C80D}" dt="2024-11-06T15:38:26.216" v="9489" actId="47"/>
        <pc:sldMkLst>
          <pc:docMk/>
          <pc:sldMk cId="907438183" sldId="4205"/>
        </pc:sldMkLst>
      </pc:sldChg>
      <pc:sldChg chg="addSp delSp del">
        <pc:chgData name="Juliana Barros" userId="7ba259c6-7bb4-49a9-8cd6-2187ffa0d615" providerId="ADAL" clId="{C76A1A53-47F2-4644-99DB-0FAB1E53C80D}" dt="2024-11-06T15:40:48.131" v="9532" actId="47"/>
        <pc:sldMkLst>
          <pc:docMk/>
          <pc:sldMk cId="2842308941" sldId="4206"/>
        </pc:sldMkLst>
        <pc:picChg chg="add del">
          <ac:chgData name="Juliana Barros" userId="7ba259c6-7bb4-49a9-8cd6-2187ffa0d615" providerId="ADAL" clId="{C76A1A53-47F2-4644-99DB-0FAB1E53C80D}" dt="2024-11-06T15:38:50.268" v="9493"/>
          <ac:picMkLst>
            <pc:docMk/>
            <pc:sldMk cId="2842308941" sldId="4206"/>
            <ac:picMk id="2" creationId="{C8D9D58A-E0EB-47E6-B733-EDDFDC8A4CBD}"/>
          </ac:picMkLst>
        </pc:picChg>
      </pc:sldChg>
      <pc:sldChg chg="del">
        <pc:chgData name="Juliana Barros" userId="7ba259c6-7bb4-49a9-8cd6-2187ffa0d615" providerId="ADAL" clId="{C76A1A53-47F2-4644-99DB-0FAB1E53C80D}" dt="2024-11-06T15:41:38.218" v="9554" actId="47"/>
        <pc:sldMkLst>
          <pc:docMk/>
          <pc:sldMk cId="1699753482" sldId="4207"/>
        </pc:sldMkLst>
      </pc:sldChg>
      <pc:sldChg chg="del">
        <pc:chgData name="Juliana Barros" userId="7ba259c6-7bb4-49a9-8cd6-2187ffa0d615" providerId="ADAL" clId="{C76A1A53-47F2-4644-99DB-0FAB1E53C80D}" dt="2024-11-06T15:43:09.674" v="9569" actId="47"/>
        <pc:sldMkLst>
          <pc:docMk/>
          <pc:sldMk cId="1449884663" sldId="4208"/>
        </pc:sldMkLst>
      </pc:sldChg>
      <pc:sldChg chg="del">
        <pc:chgData name="Juliana Barros" userId="7ba259c6-7bb4-49a9-8cd6-2187ffa0d615" providerId="ADAL" clId="{C76A1A53-47F2-4644-99DB-0FAB1E53C80D}" dt="2024-11-06T15:45:29.157" v="9650" actId="47"/>
        <pc:sldMkLst>
          <pc:docMk/>
          <pc:sldMk cId="3240738674" sldId="4209"/>
        </pc:sldMkLst>
      </pc:sldChg>
      <pc:sldChg chg="del">
        <pc:chgData name="Juliana Barros" userId="7ba259c6-7bb4-49a9-8cd6-2187ffa0d615" providerId="ADAL" clId="{C76A1A53-47F2-4644-99DB-0FAB1E53C80D}" dt="2024-11-06T15:47:28.170" v="9677" actId="47"/>
        <pc:sldMkLst>
          <pc:docMk/>
          <pc:sldMk cId="917291240" sldId="4210"/>
        </pc:sldMkLst>
      </pc:sldChg>
      <pc:sldChg chg="del">
        <pc:chgData name="Juliana Barros" userId="7ba259c6-7bb4-49a9-8cd6-2187ffa0d615" providerId="ADAL" clId="{C76A1A53-47F2-4644-99DB-0FAB1E53C80D}" dt="2024-11-06T15:49:18.678" v="9748" actId="47"/>
        <pc:sldMkLst>
          <pc:docMk/>
          <pc:sldMk cId="4158734441" sldId="4211"/>
        </pc:sldMkLst>
      </pc:sldChg>
      <pc:sldChg chg="del">
        <pc:chgData name="Juliana Barros" userId="7ba259c6-7bb4-49a9-8cd6-2187ffa0d615" providerId="ADAL" clId="{C76A1A53-47F2-4644-99DB-0FAB1E53C80D}" dt="2024-11-06T15:51:35.687" v="9833" actId="47"/>
        <pc:sldMkLst>
          <pc:docMk/>
          <pc:sldMk cId="135260418" sldId="4214"/>
        </pc:sldMkLst>
      </pc:sldChg>
      <pc:sldChg chg="del">
        <pc:chgData name="Juliana Barros" userId="7ba259c6-7bb4-49a9-8cd6-2187ffa0d615" providerId="ADAL" clId="{C76A1A53-47F2-4644-99DB-0FAB1E53C80D}" dt="2024-11-06T16:07:47.847" v="9891" actId="47"/>
        <pc:sldMkLst>
          <pc:docMk/>
          <pc:sldMk cId="2287271907" sldId="4215"/>
        </pc:sldMkLst>
      </pc:sldChg>
      <pc:sldChg chg="add del">
        <pc:chgData name="Juliana Barros" userId="7ba259c6-7bb4-49a9-8cd6-2187ffa0d615" providerId="ADAL" clId="{C76A1A53-47F2-4644-99DB-0FAB1E53C80D}" dt="2024-11-06T16:14:26.376" v="9932" actId="47"/>
        <pc:sldMkLst>
          <pc:docMk/>
          <pc:sldMk cId="2178684945" sldId="4216"/>
        </pc:sldMkLst>
      </pc:sldChg>
      <pc:sldChg chg="del">
        <pc:chgData name="Juliana Barros" userId="7ba259c6-7bb4-49a9-8cd6-2187ffa0d615" providerId="ADAL" clId="{C76A1A53-47F2-4644-99DB-0FAB1E53C80D}" dt="2024-11-06T16:16:27.652" v="9978" actId="47"/>
        <pc:sldMkLst>
          <pc:docMk/>
          <pc:sldMk cId="134644665" sldId="4218"/>
        </pc:sldMkLst>
      </pc:sldChg>
      <pc:sldChg chg="del">
        <pc:chgData name="Juliana Barros" userId="7ba259c6-7bb4-49a9-8cd6-2187ffa0d615" providerId="ADAL" clId="{C76A1A53-47F2-4644-99DB-0FAB1E53C80D}" dt="2024-11-07T11:19:11.350" v="10528" actId="47"/>
        <pc:sldMkLst>
          <pc:docMk/>
          <pc:sldMk cId="3065205143" sldId="4219"/>
        </pc:sldMkLst>
      </pc:sldChg>
      <pc:sldChg chg="del">
        <pc:chgData name="Juliana Barros" userId="7ba259c6-7bb4-49a9-8cd6-2187ffa0d615" providerId="ADAL" clId="{C76A1A53-47F2-4644-99DB-0FAB1E53C80D}" dt="2024-11-07T11:20:14.329" v="10552" actId="47"/>
        <pc:sldMkLst>
          <pc:docMk/>
          <pc:sldMk cId="2100384731" sldId="4220"/>
        </pc:sldMkLst>
      </pc:sldChg>
      <pc:sldChg chg="del">
        <pc:chgData name="Juliana Barros" userId="7ba259c6-7bb4-49a9-8cd6-2187ffa0d615" providerId="ADAL" clId="{C76A1A53-47F2-4644-99DB-0FAB1E53C80D}" dt="2024-11-07T11:22:05.808" v="10593" actId="47"/>
        <pc:sldMkLst>
          <pc:docMk/>
          <pc:sldMk cId="2104812260" sldId="4221"/>
        </pc:sldMkLst>
      </pc:sldChg>
      <pc:sldChg chg="del">
        <pc:chgData name="Juliana Barros" userId="7ba259c6-7bb4-49a9-8cd6-2187ffa0d615" providerId="ADAL" clId="{C76A1A53-47F2-4644-99DB-0FAB1E53C80D}" dt="2024-11-07T11:23:03.004" v="10608" actId="47"/>
        <pc:sldMkLst>
          <pc:docMk/>
          <pc:sldMk cId="120886298" sldId="4222"/>
        </pc:sldMkLst>
      </pc:sldChg>
      <pc:sldChg chg="del">
        <pc:chgData name="Juliana Barros" userId="7ba259c6-7bb4-49a9-8cd6-2187ffa0d615" providerId="ADAL" clId="{C76A1A53-47F2-4644-99DB-0FAB1E53C80D}" dt="2024-11-07T21:38:24.342" v="12216" actId="47"/>
        <pc:sldMkLst>
          <pc:docMk/>
          <pc:sldMk cId="603276880" sldId="4223"/>
        </pc:sldMkLst>
      </pc:sldChg>
      <pc:sldChg chg="del">
        <pc:chgData name="Juliana Barros" userId="7ba259c6-7bb4-49a9-8cd6-2187ffa0d615" providerId="ADAL" clId="{C76A1A53-47F2-4644-99DB-0FAB1E53C80D}" dt="2024-11-08T08:39:15.031" v="12564" actId="47"/>
        <pc:sldMkLst>
          <pc:docMk/>
          <pc:sldMk cId="1949872943" sldId="4224"/>
        </pc:sldMkLst>
      </pc:sldChg>
      <pc:sldChg chg="add del">
        <pc:chgData name="Juliana Barros" userId="7ba259c6-7bb4-49a9-8cd6-2187ffa0d615" providerId="ADAL" clId="{C76A1A53-47F2-4644-99DB-0FAB1E53C80D}" dt="2024-11-08T08:47:39.798" v="12665" actId="47"/>
        <pc:sldMkLst>
          <pc:docMk/>
          <pc:sldMk cId="940493777" sldId="4225"/>
        </pc:sldMkLst>
      </pc:sldChg>
      <pc:sldChg chg="del">
        <pc:chgData name="Juliana Barros" userId="7ba259c6-7bb4-49a9-8cd6-2187ffa0d615" providerId="ADAL" clId="{C76A1A53-47F2-4644-99DB-0FAB1E53C80D}" dt="2024-11-08T09:22:06.676" v="12963" actId="47"/>
        <pc:sldMkLst>
          <pc:docMk/>
          <pc:sldMk cId="526048395" sldId="4226"/>
        </pc:sldMkLst>
      </pc:sldChg>
      <pc:sldChg chg="del">
        <pc:chgData name="Juliana Barros" userId="7ba259c6-7bb4-49a9-8cd6-2187ffa0d615" providerId="ADAL" clId="{C76A1A53-47F2-4644-99DB-0FAB1E53C80D}" dt="2024-11-08T09:22:56.653" v="12976" actId="47"/>
        <pc:sldMkLst>
          <pc:docMk/>
          <pc:sldMk cId="3825043900" sldId="4227"/>
        </pc:sldMkLst>
      </pc:sldChg>
      <pc:sldChg chg="modSp del mod">
        <pc:chgData name="Juliana Barros" userId="7ba259c6-7bb4-49a9-8cd6-2187ffa0d615" providerId="ADAL" clId="{C76A1A53-47F2-4644-99DB-0FAB1E53C80D}" dt="2024-11-08T09:40:18.059" v="13285" actId="47"/>
        <pc:sldMkLst>
          <pc:docMk/>
          <pc:sldMk cId="986695176" sldId="4228"/>
        </pc:sldMkLst>
        <pc:spChg chg="mod">
          <ac:chgData name="Juliana Barros" userId="7ba259c6-7bb4-49a9-8cd6-2187ffa0d615" providerId="ADAL" clId="{C76A1A53-47F2-4644-99DB-0FAB1E53C80D}" dt="2024-11-08T09:35:54.979" v="13233" actId="1076"/>
          <ac:spMkLst>
            <pc:docMk/>
            <pc:sldMk cId="986695176" sldId="4228"/>
            <ac:spMk id="19" creationId="{3C15F369-B176-B4AE-67C8-0825E1885A39}"/>
          </ac:spMkLst>
        </pc:spChg>
        <pc:spChg chg="mod">
          <ac:chgData name="Juliana Barros" userId="7ba259c6-7bb4-49a9-8cd6-2187ffa0d615" providerId="ADAL" clId="{C76A1A53-47F2-4644-99DB-0FAB1E53C80D}" dt="2024-11-08T09:36:00.537" v="13235" actId="1076"/>
          <ac:spMkLst>
            <pc:docMk/>
            <pc:sldMk cId="986695176" sldId="4228"/>
            <ac:spMk id="23" creationId="{EEC7A6C6-57E0-8B0F-2CD6-5DD4130A206F}"/>
          </ac:spMkLst>
        </pc:spChg>
      </pc:sldChg>
      <pc:sldChg chg="del">
        <pc:chgData name="Juliana Barros" userId="7ba259c6-7bb4-49a9-8cd6-2187ffa0d615" providerId="ADAL" clId="{C76A1A53-47F2-4644-99DB-0FAB1E53C80D}" dt="2024-11-08T09:44:06.170" v="13346" actId="47"/>
        <pc:sldMkLst>
          <pc:docMk/>
          <pc:sldMk cId="1282475196" sldId="4229"/>
        </pc:sldMkLst>
      </pc:sldChg>
      <pc:sldChg chg="del">
        <pc:chgData name="Juliana Barros" userId="7ba259c6-7bb4-49a9-8cd6-2187ffa0d615" providerId="ADAL" clId="{C76A1A53-47F2-4644-99DB-0FAB1E53C80D}" dt="2024-11-07T11:23:26.504" v="10627" actId="47"/>
        <pc:sldMkLst>
          <pc:docMk/>
          <pc:sldMk cId="3876206408" sldId="4230"/>
        </pc:sldMkLst>
      </pc:sldChg>
      <pc:sldChg chg="modSp add del mod">
        <pc:chgData name="Juliana Barros" userId="7ba259c6-7bb4-49a9-8cd6-2187ffa0d615" providerId="ADAL" clId="{C76A1A53-47F2-4644-99DB-0FAB1E53C80D}" dt="2024-11-07T11:25:19.854" v="10652" actId="47"/>
        <pc:sldMkLst>
          <pc:docMk/>
          <pc:sldMk cId="2661818946" sldId="4231"/>
        </pc:sldMkLst>
        <pc:spChg chg="mod">
          <ac:chgData name="Juliana Barros" userId="7ba259c6-7bb4-49a9-8cd6-2187ffa0d615" providerId="ADAL" clId="{C76A1A53-47F2-4644-99DB-0FAB1E53C80D}" dt="2024-11-07T11:24:31.993" v="10640" actId="1076"/>
          <ac:spMkLst>
            <pc:docMk/>
            <pc:sldMk cId="2661818946" sldId="4231"/>
            <ac:spMk id="9" creationId="{1120AA84-959F-4BF4-8E25-B0A67AAF33A1}"/>
          </ac:spMkLst>
        </pc:spChg>
      </pc:sldChg>
      <pc:sldChg chg="del">
        <pc:chgData name="Juliana Barros" userId="7ba259c6-7bb4-49a9-8cd6-2187ffa0d615" providerId="ADAL" clId="{C76A1A53-47F2-4644-99DB-0FAB1E53C80D}" dt="2024-11-07T11:26:55.290" v="10660" actId="47"/>
        <pc:sldMkLst>
          <pc:docMk/>
          <pc:sldMk cId="3910856114" sldId="4232"/>
        </pc:sldMkLst>
      </pc:sldChg>
      <pc:sldChg chg="del">
        <pc:chgData name="Juliana Barros" userId="7ba259c6-7bb4-49a9-8cd6-2187ffa0d615" providerId="ADAL" clId="{C76A1A53-47F2-4644-99DB-0FAB1E53C80D}" dt="2024-11-07T11:41:00.162" v="10718" actId="47"/>
        <pc:sldMkLst>
          <pc:docMk/>
          <pc:sldMk cId="46614064" sldId="4233"/>
        </pc:sldMkLst>
      </pc:sldChg>
      <pc:sldChg chg="del">
        <pc:chgData name="Juliana Barros" userId="7ba259c6-7bb4-49a9-8cd6-2187ffa0d615" providerId="ADAL" clId="{C76A1A53-47F2-4644-99DB-0FAB1E53C80D}" dt="2024-11-07T11:41:56.438" v="10729" actId="47"/>
        <pc:sldMkLst>
          <pc:docMk/>
          <pc:sldMk cId="968768841" sldId="4234"/>
        </pc:sldMkLst>
      </pc:sldChg>
      <pc:sldChg chg="del">
        <pc:chgData name="Juliana Barros" userId="7ba259c6-7bb4-49a9-8cd6-2187ffa0d615" providerId="ADAL" clId="{C76A1A53-47F2-4644-99DB-0FAB1E53C80D}" dt="2024-11-07T11:46:32.386" v="10776" actId="47"/>
        <pc:sldMkLst>
          <pc:docMk/>
          <pc:sldMk cId="2779069103" sldId="4235"/>
        </pc:sldMkLst>
      </pc:sldChg>
      <pc:sldChg chg="del">
        <pc:chgData name="Juliana Barros" userId="7ba259c6-7bb4-49a9-8cd6-2187ffa0d615" providerId="ADAL" clId="{C76A1A53-47F2-4644-99DB-0FAB1E53C80D}" dt="2024-11-07T11:51:01.867" v="10826" actId="47"/>
        <pc:sldMkLst>
          <pc:docMk/>
          <pc:sldMk cId="4054678988" sldId="4236"/>
        </pc:sldMkLst>
      </pc:sldChg>
      <pc:sldChg chg="del">
        <pc:chgData name="Juliana Barros" userId="7ba259c6-7bb4-49a9-8cd6-2187ffa0d615" providerId="ADAL" clId="{C76A1A53-47F2-4644-99DB-0FAB1E53C80D}" dt="2024-11-07T11:52:19.439" v="10835" actId="47"/>
        <pc:sldMkLst>
          <pc:docMk/>
          <pc:sldMk cId="3671054239" sldId="4237"/>
        </pc:sldMkLst>
      </pc:sldChg>
      <pc:sldChg chg="del">
        <pc:chgData name="Juliana Barros" userId="7ba259c6-7bb4-49a9-8cd6-2187ffa0d615" providerId="ADAL" clId="{C76A1A53-47F2-4644-99DB-0FAB1E53C80D}" dt="2024-11-07T11:53:26.897" v="10849" actId="47"/>
        <pc:sldMkLst>
          <pc:docMk/>
          <pc:sldMk cId="2774311892" sldId="4238"/>
        </pc:sldMkLst>
      </pc:sldChg>
      <pc:sldChg chg="addSp delSp modSp del mod">
        <pc:chgData name="Juliana Barros" userId="7ba259c6-7bb4-49a9-8cd6-2187ffa0d615" providerId="ADAL" clId="{C76A1A53-47F2-4644-99DB-0FAB1E53C80D}" dt="2024-11-07T11:58:32.198" v="10996" actId="47"/>
        <pc:sldMkLst>
          <pc:docMk/>
          <pc:sldMk cId="1921707496" sldId="4239"/>
        </pc:sldMkLst>
        <pc:spChg chg="add del mod">
          <ac:chgData name="Juliana Barros" userId="7ba259c6-7bb4-49a9-8cd6-2187ffa0d615" providerId="ADAL" clId="{C76A1A53-47F2-4644-99DB-0FAB1E53C80D}" dt="2024-11-07T11:56:46.268" v="10884" actId="21"/>
          <ac:spMkLst>
            <pc:docMk/>
            <pc:sldMk cId="1921707496" sldId="4239"/>
            <ac:spMk id="10" creationId="{0AFC25C1-F4EA-44DF-B226-DF332DB86645}"/>
          </ac:spMkLst>
        </pc:spChg>
        <pc:picChg chg="mod">
          <ac:chgData name="Juliana Barros" userId="7ba259c6-7bb4-49a9-8cd6-2187ffa0d615" providerId="ADAL" clId="{C76A1A53-47F2-4644-99DB-0FAB1E53C80D}" dt="2024-11-07T11:54:20.695" v="10855" actId="1076"/>
          <ac:picMkLst>
            <pc:docMk/>
            <pc:sldMk cId="1921707496" sldId="4239"/>
            <ac:picMk id="5" creationId="{00000000-0000-0000-0000-000000000000}"/>
          </ac:picMkLst>
        </pc:picChg>
      </pc:sldChg>
      <pc:sldChg chg="del">
        <pc:chgData name="Juliana Barros" userId="7ba259c6-7bb4-49a9-8cd6-2187ffa0d615" providerId="ADAL" clId="{C76A1A53-47F2-4644-99DB-0FAB1E53C80D}" dt="2024-11-07T12:07:36.137" v="11070" actId="47"/>
        <pc:sldMkLst>
          <pc:docMk/>
          <pc:sldMk cId="1742581483" sldId="4240"/>
        </pc:sldMkLst>
      </pc:sldChg>
      <pc:sldChg chg="del">
        <pc:chgData name="Juliana Barros" userId="7ba259c6-7bb4-49a9-8cd6-2187ffa0d615" providerId="ADAL" clId="{C76A1A53-47F2-4644-99DB-0FAB1E53C80D}" dt="2024-11-07T12:09:23.923" v="11090" actId="47"/>
        <pc:sldMkLst>
          <pc:docMk/>
          <pc:sldMk cId="1713979146" sldId="4241"/>
        </pc:sldMkLst>
      </pc:sldChg>
      <pc:sldChg chg="del">
        <pc:chgData name="Juliana Barros" userId="7ba259c6-7bb4-49a9-8cd6-2187ffa0d615" providerId="ADAL" clId="{C76A1A53-47F2-4644-99DB-0FAB1E53C80D}" dt="2024-11-07T14:17:47.654" v="11104" actId="47"/>
        <pc:sldMkLst>
          <pc:docMk/>
          <pc:sldMk cId="2687303033" sldId="4242"/>
        </pc:sldMkLst>
      </pc:sldChg>
      <pc:sldChg chg="add del">
        <pc:chgData name="Juliana Barros" userId="7ba259c6-7bb4-49a9-8cd6-2187ffa0d615" providerId="ADAL" clId="{C76A1A53-47F2-4644-99DB-0FAB1E53C80D}" dt="2024-11-07T14:19:15.689" v="11124" actId="47"/>
        <pc:sldMkLst>
          <pc:docMk/>
          <pc:sldMk cId="1942962876" sldId="4243"/>
        </pc:sldMkLst>
      </pc:sldChg>
      <pc:sldChg chg="addSp delSp modSp del mod">
        <pc:chgData name="Juliana Barros" userId="7ba259c6-7bb4-49a9-8cd6-2187ffa0d615" providerId="ADAL" clId="{C76A1A53-47F2-4644-99DB-0FAB1E53C80D}" dt="2024-11-07T14:30:42.898" v="11166" actId="47"/>
        <pc:sldMkLst>
          <pc:docMk/>
          <pc:sldMk cId="2226746344" sldId="4244"/>
        </pc:sldMkLst>
        <pc:spChg chg="del">
          <ac:chgData name="Juliana Barros" userId="7ba259c6-7bb4-49a9-8cd6-2187ffa0d615" providerId="ADAL" clId="{C76A1A53-47F2-4644-99DB-0FAB1E53C80D}" dt="2024-11-07T14:20:24.595" v="11145" actId="478"/>
          <ac:spMkLst>
            <pc:docMk/>
            <pc:sldMk cId="2226746344" sldId="4244"/>
            <ac:spMk id="5" creationId="{00000000-0000-0000-0000-000000000000}"/>
          </ac:spMkLst>
        </pc:spChg>
        <pc:spChg chg="add mod">
          <ac:chgData name="Juliana Barros" userId="7ba259c6-7bb4-49a9-8cd6-2187ffa0d615" providerId="ADAL" clId="{C76A1A53-47F2-4644-99DB-0FAB1E53C80D}" dt="2024-11-07T14:20:34.181" v="11147" actId="1076"/>
          <ac:spMkLst>
            <pc:docMk/>
            <pc:sldMk cId="2226746344" sldId="4244"/>
            <ac:spMk id="6" creationId="{49BC24BF-84D0-4B8F-AD2E-D7BE1A1BE8CE}"/>
          </ac:spMkLst>
        </pc:spChg>
      </pc:sldChg>
      <pc:sldChg chg="del">
        <pc:chgData name="Juliana Barros" userId="7ba259c6-7bb4-49a9-8cd6-2187ffa0d615" providerId="ADAL" clId="{C76A1A53-47F2-4644-99DB-0FAB1E53C80D}" dt="2024-11-07T14:31:32.837" v="11182" actId="47"/>
        <pc:sldMkLst>
          <pc:docMk/>
          <pc:sldMk cId="1409469673" sldId="4245"/>
        </pc:sldMkLst>
      </pc:sldChg>
      <pc:sldChg chg="del">
        <pc:chgData name="Juliana Barros" userId="7ba259c6-7bb4-49a9-8cd6-2187ffa0d615" providerId="ADAL" clId="{C76A1A53-47F2-4644-99DB-0FAB1E53C80D}" dt="2024-11-07T14:36:51.507" v="11266" actId="47"/>
        <pc:sldMkLst>
          <pc:docMk/>
          <pc:sldMk cId="1523213319" sldId="4246"/>
        </pc:sldMkLst>
      </pc:sldChg>
      <pc:sldChg chg="addSp delSp del mod">
        <pc:chgData name="Juliana Barros" userId="7ba259c6-7bb4-49a9-8cd6-2187ffa0d615" providerId="ADAL" clId="{C76A1A53-47F2-4644-99DB-0FAB1E53C80D}" dt="2024-11-07T14:37:41.665" v="11280" actId="47"/>
        <pc:sldMkLst>
          <pc:docMk/>
          <pc:sldMk cId="2930116804" sldId="4247"/>
        </pc:sldMkLst>
        <pc:picChg chg="add del">
          <ac:chgData name="Juliana Barros" userId="7ba259c6-7bb4-49a9-8cd6-2187ffa0d615" providerId="ADAL" clId="{C76A1A53-47F2-4644-99DB-0FAB1E53C80D}" dt="2024-11-07T14:37:08.203" v="11275" actId="478"/>
          <ac:picMkLst>
            <pc:docMk/>
            <pc:sldMk cId="2930116804" sldId="4247"/>
            <ac:picMk id="2" creationId="{00000000-0000-0000-0000-000000000000}"/>
          </ac:picMkLst>
        </pc:picChg>
      </pc:sldChg>
      <pc:sldChg chg="del">
        <pc:chgData name="Juliana Barros" userId="7ba259c6-7bb4-49a9-8cd6-2187ffa0d615" providerId="ADAL" clId="{C76A1A53-47F2-4644-99DB-0FAB1E53C80D}" dt="2024-11-07T14:39:23.826" v="11309" actId="47"/>
        <pc:sldMkLst>
          <pc:docMk/>
          <pc:sldMk cId="375190000" sldId="4248"/>
        </pc:sldMkLst>
      </pc:sldChg>
      <pc:sldChg chg="addSp delSp del">
        <pc:chgData name="Juliana Barros" userId="7ba259c6-7bb4-49a9-8cd6-2187ffa0d615" providerId="ADAL" clId="{C76A1A53-47F2-4644-99DB-0FAB1E53C80D}" dt="2024-11-07T14:40:50.585" v="11329" actId="47"/>
        <pc:sldMkLst>
          <pc:docMk/>
          <pc:sldMk cId="344568770" sldId="4249"/>
        </pc:sldMkLst>
        <pc:picChg chg="add del">
          <ac:chgData name="Juliana Barros" userId="7ba259c6-7bb4-49a9-8cd6-2187ffa0d615" providerId="ADAL" clId="{C76A1A53-47F2-4644-99DB-0FAB1E53C80D}" dt="2024-11-07T14:39:38.859" v="11313"/>
          <ac:picMkLst>
            <pc:docMk/>
            <pc:sldMk cId="344568770" sldId="4249"/>
            <ac:picMk id="2" creationId="{B7E14886-B839-4AB8-A231-275B2F6ABACF}"/>
          </ac:picMkLst>
        </pc:picChg>
      </pc:sldChg>
      <pc:sldChg chg="del">
        <pc:chgData name="Juliana Barros" userId="7ba259c6-7bb4-49a9-8cd6-2187ffa0d615" providerId="ADAL" clId="{C76A1A53-47F2-4644-99DB-0FAB1E53C80D}" dt="2024-11-07T14:44:47.759" v="11380" actId="47"/>
        <pc:sldMkLst>
          <pc:docMk/>
          <pc:sldMk cId="510202679" sldId="4250"/>
        </pc:sldMkLst>
      </pc:sldChg>
      <pc:sldChg chg="del">
        <pc:chgData name="Juliana Barros" userId="7ba259c6-7bb4-49a9-8cd6-2187ffa0d615" providerId="ADAL" clId="{C76A1A53-47F2-4644-99DB-0FAB1E53C80D}" dt="2024-11-07T14:49:55.118" v="11395" actId="47"/>
        <pc:sldMkLst>
          <pc:docMk/>
          <pc:sldMk cId="2113434703" sldId="4251"/>
        </pc:sldMkLst>
      </pc:sldChg>
      <pc:sldChg chg="del">
        <pc:chgData name="Juliana Barros" userId="7ba259c6-7bb4-49a9-8cd6-2187ffa0d615" providerId="ADAL" clId="{C76A1A53-47F2-4644-99DB-0FAB1E53C80D}" dt="2024-11-07T15:11:54.407" v="11402" actId="47"/>
        <pc:sldMkLst>
          <pc:docMk/>
          <pc:sldMk cId="2332264309" sldId="4252"/>
        </pc:sldMkLst>
      </pc:sldChg>
      <pc:sldChg chg="modSp del mod">
        <pc:chgData name="Juliana Barros" userId="7ba259c6-7bb4-49a9-8cd6-2187ffa0d615" providerId="ADAL" clId="{C76A1A53-47F2-4644-99DB-0FAB1E53C80D}" dt="2024-11-07T15:14:49.542" v="11433" actId="47"/>
        <pc:sldMkLst>
          <pc:docMk/>
          <pc:sldMk cId="2673280318" sldId="4253"/>
        </pc:sldMkLst>
        <pc:spChg chg="mod">
          <ac:chgData name="Juliana Barros" userId="7ba259c6-7bb4-49a9-8cd6-2187ffa0d615" providerId="ADAL" clId="{C76A1A53-47F2-4644-99DB-0FAB1E53C80D}" dt="2024-11-07T15:12:29.036" v="11406" actId="1076"/>
          <ac:spMkLst>
            <pc:docMk/>
            <pc:sldMk cId="2673280318" sldId="4253"/>
            <ac:spMk id="4" creationId="{8E5DFC20-C0AB-48F9-9722-39C6C537474A}"/>
          </ac:spMkLst>
        </pc:spChg>
      </pc:sldChg>
      <pc:sldChg chg="del">
        <pc:chgData name="Juliana Barros" userId="7ba259c6-7bb4-49a9-8cd6-2187ffa0d615" providerId="ADAL" clId="{C76A1A53-47F2-4644-99DB-0FAB1E53C80D}" dt="2024-11-07T15:16:00.636" v="11452" actId="47"/>
        <pc:sldMkLst>
          <pc:docMk/>
          <pc:sldMk cId="2571044818" sldId="4254"/>
        </pc:sldMkLst>
      </pc:sldChg>
      <pc:sldChg chg="del">
        <pc:chgData name="Juliana Barros" userId="7ba259c6-7bb4-49a9-8cd6-2187ffa0d615" providerId="ADAL" clId="{C76A1A53-47F2-4644-99DB-0FAB1E53C80D}" dt="2024-11-07T15:17:40.859" v="11467" actId="47"/>
        <pc:sldMkLst>
          <pc:docMk/>
          <pc:sldMk cId="3136558421" sldId="4255"/>
        </pc:sldMkLst>
      </pc:sldChg>
      <pc:sldChg chg="del">
        <pc:chgData name="Juliana Barros" userId="7ba259c6-7bb4-49a9-8cd6-2187ffa0d615" providerId="ADAL" clId="{C76A1A53-47F2-4644-99DB-0FAB1E53C80D}" dt="2024-11-07T15:18:37.431" v="11481" actId="47"/>
        <pc:sldMkLst>
          <pc:docMk/>
          <pc:sldMk cId="2984429483" sldId="4256"/>
        </pc:sldMkLst>
      </pc:sldChg>
      <pc:sldChg chg="del">
        <pc:chgData name="Juliana Barros" userId="7ba259c6-7bb4-49a9-8cd6-2187ffa0d615" providerId="ADAL" clId="{C76A1A53-47F2-4644-99DB-0FAB1E53C80D}" dt="2024-11-07T15:20:08.806" v="11496" actId="47"/>
        <pc:sldMkLst>
          <pc:docMk/>
          <pc:sldMk cId="145829527" sldId="4257"/>
        </pc:sldMkLst>
      </pc:sldChg>
      <pc:sldChg chg="addSp delSp del">
        <pc:chgData name="Juliana Barros" userId="7ba259c6-7bb4-49a9-8cd6-2187ffa0d615" providerId="ADAL" clId="{C76A1A53-47F2-4644-99DB-0FAB1E53C80D}" dt="2024-11-07T15:24:29.945" v="11538" actId="47"/>
        <pc:sldMkLst>
          <pc:docMk/>
          <pc:sldMk cId="1356637049" sldId="4258"/>
        </pc:sldMkLst>
        <pc:picChg chg="add del">
          <ac:chgData name="Juliana Barros" userId="7ba259c6-7bb4-49a9-8cd6-2187ffa0d615" providerId="ADAL" clId="{C76A1A53-47F2-4644-99DB-0FAB1E53C80D}" dt="2024-11-07T15:20:23.956" v="11500"/>
          <ac:picMkLst>
            <pc:docMk/>
            <pc:sldMk cId="1356637049" sldId="4258"/>
            <ac:picMk id="2" creationId="{A1A1A869-39D2-4233-A17F-E468BF87FC49}"/>
          </ac:picMkLst>
        </pc:picChg>
      </pc:sldChg>
      <pc:sldChg chg="del">
        <pc:chgData name="Juliana Barros" userId="7ba259c6-7bb4-49a9-8cd6-2187ffa0d615" providerId="ADAL" clId="{C76A1A53-47F2-4644-99DB-0FAB1E53C80D}" dt="2024-11-07T15:25:17.146" v="11552" actId="47"/>
        <pc:sldMkLst>
          <pc:docMk/>
          <pc:sldMk cId="1580926531" sldId="4259"/>
        </pc:sldMkLst>
      </pc:sldChg>
      <pc:sldChg chg="del">
        <pc:chgData name="Juliana Barros" userId="7ba259c6-7bb4-49a9-8cd6-2187ffa0d615" providerId="ADAL" clId="{C76A1A53-47F2-4644-99DB-0FAB1E53C80D}" dt="2024-11-07T15:26:48.140" v="11593" actId="47"/>
        <pc:sldMkLst>
          <pc:docMk/>
          <pc:sldMk cId="2561208814" sldId="4260"/>
        </pc:sldMkLst>
      </pc:sldChg>
      <pc:sldChg chg="del">
        <pc:chgData name="Juliana Barros" userId="7ba259c6-7bb4-49a9-8cd6-2187ffa0d615" providerId="ADAL" clId="{C76A1A53-47F2-4644-99DB-0FAB1E53C80D}" dt="2024-11-07T15:27:30.650" v="11608" actId="47"/>
        <pc:sldMkLst>
          <pc:docMk/>
          <pc:sldMk cId="4000026802" sldId="4261"/>
        </pc:sldMkLst>
      </pc:sldChg>
      <pc:sldChg chg="del">
        <pc:chgData name="Juliana Barros" userId="7ba259c6-7bb4-49a9-8cd6-2187ffa0d615" providerId="ADAL" clId="{C76A1A53-47F2-4644-99DB-0FAB1E53C80D}" dt="2024-11-07T15:33:19.409" v="11783" actId="47"/>
        <pc:sldMkLst>
          <pc:docMk/>
          <pc:sldMk cId="165874990" sldId="4262"/>
        </pc:sldMkLst>
      </pc:sldChg>
      <pc:sldChg chg="del">
        <pc:chgData name="Juliana Barros" userId="7ba259c6-7bb4-49a9-8cd6-2187ffa0d615" providerId="ADAL" clId="{C76A1A53-47F2-4644-99DB-0FAB1E53C80D}" dt="2024-11-07T15:34:37.032" v="11796" actId="47"/>
        <pc:sldMkLst>
          <pc:docMk/>
          <pc:sldMk cId="1408315675" sldId="4263"/>
        </pc:sldMkLst>
      </pc:sldChg>
      <pc:sldChg chg="modSp del mod">
        <pc:chgData name="Juliana Barros" userId="7ba259c6-7bb4-49a9-8cd6-2187ffa0d615" providerId="ADAL" clId="{C76A1A53-47F2-4644-99DB-0FAB1E53C80D}" dt="2024-11-07T15:35:22.104" v="11808" actId="47"/>
        <pc:sldMkLst>
          <pc:docMk/>
          <pc:sldMk cId="12392615" sldId="4264"/>
        </pc:sldMkLst>
        <pc:picChg chg="mod">
          <ac:chgData name="Juliana Barros" userId="7ba259c6-7bb4-49a9-8cd6-2187ffa0d615" providerId="ADAL" clId="{C76A1A53-47F2-4644-99DB-0FAB1E53C80D}" dt="2024-11-07T15:35:19.860" v="11807" actId="1076"/>
          <ac:picMkLst>
            <pc:docMk/>
            <pc:sldMk cId="12392615" sldId="4264"/>
            <ac:picMk id="4" creationId="{00000000-0000-0000-0000-000000000000}"/>
          </ac:picMkLst>
        </pc:picChg>
      </pc:sldChg>
      <pc:sldChg chg="del">
        <pc:chgData name="Juliana Barros" userId="7ba259c6-7bb4-49a9-8cd6-2187ffa0d615" providerId="ADAL" clId="{C76A1A53-47F2-4644-99DB-0FAB1E53C80D}" dt="2024-11-07T15:36:42.961" v="11826" actId="47"/>
        <pc:sldMkLst>
          <pc:docMk/>
          <pc:sldMk cId="83981396" sldId="4265"/>
        </pc:sldMkLst>
      </pc:sldChg>
      <pc:sldChg chg="del">
        <pc:chgData name="Juliana Barros" userId="7ba259c6-7bb4-49a9-8cd6-2187ffa0d615" providerId="ADAL" clId="{C76A1A53-47F2-4644-99DB-0FAB1E53C80D}" dt="2024-11-07T16:29:38.754" v="11834" actId="47"/>
        <pc:sldMkLst>
          <pc:docMk/>
          <pc:sldMk cId="4024620151" sldId="4266"/>
        </pc:sldMkLst>
      </pc:sldChg>
      <pc:sldChg chg="del">
        <pc:chgData name="Juliana Barros" userId="7ba259c6-7bb4-49a9-8cd6-2187ffa0d615" providerId="ADAL" clId="{C76A1A53-47F2-4644-99DB-0FAB1E53C80D}" dt="2024-11-07T16:30:30.032" v="11845" actId="47"/>
        <pc:sldMkLst>
          <pc:docMk/>
          <pc:sldMk cId="1687106807" sldId="4267"/>
        </pc:sldMkLst>
      </pc:sldChg>
      <pc:sldChg chg="del">
        <pc:chgData name="Juliana Barros" userId="7ba259c6-7bb4-49a9-8cd6-2187ffa0d615" providerId="ADAL" clId="{C76A1A53-47F2-4644-99DB-0FAB1E53C80D}" dt="2024-11-07T16:38:37.074" v="11862" actId="47"/>
        <pc:sldMkLst>
          <pc:docMk/>
          <pc:sldMk cId="2761053080" sldId="4268"/>
        </pc:sldMkLst>
      </pc:sldChg>
      <pc:sldChg chg="del">
        <pc:chgData name="Juliana Barros" userId="7ba259c6-7bb4-49a9-8cd6-2187ffa0d615" providerId="ADAL" clId="{C76A1A53-47F2-4644-99DB-0FAB1E53C80D}" dt="2024-11-07T16:55:07.760" v="11875" actId="47"/>
        <pc:sldMkLst>
          <pc:docMk/>
          <pc:sldMk cId="4277649288" sldId="4269"/>
        </pc:sldMkLst>
      </pc:sldChg>
      <pc:sldChg chg="modSp del mod">
        <pc:chgData name="Juliana Barros" userId="7ba259c6-7bb4-49a9-8cd6-2187ffa0d615" providerId="ADAL" clId="{C76A1A53-47F2-4644-99DB-0FAB1E53C80D}" dt="2024-11-07T16:55:37.793" v="11886" actId="47"/>
        <pc:sldMkLst>
          <pc:docMk/>
          <pc:sldMk cId="1775941634" sldId="4270"/>
        </pc:sldMkLst>
        <pc:picChg chg="mod">
          <ac:chgData name="Juliana Barros" userId="7ba259c6-7bb4-49a9-8cd6-2187ffa0d615" providerId="ADAL" clId="{C76A1A53-47F2-4644-99DB-0FAB1E53C80D}" dt="2024-11-07T16:55:24.600" v="11881" actId="1076"/>
          <ac:picMkLst>
            <pc:docMk/>
            <pc:sldMk cId="1775941634" sldId="4270"/>
            <ac:picMk id="3" creationId="{00000000-0000-0000-0000-000000000000}"/>
          </ac:picMkLst>
        </pc:picChg>
      </pc:sldChg>
      <pc:sldChg chg="del">
        <pc:chgData name="Juliana Barros" userId="7ba259c6-7bb4-49a9-8cd6-2187ffa0d615" providerId="ADAL" clId="{C76A1A53-47F2-4644-99DB-0FAB1E53C80D}" dt="2024-11-07T16:57:02.517" v="11896" actId="47"/>
        <pc:sldMkLst>
          <pc:docMk/>
          <pc:sldMk cId="3598896096" sldId="4271"/>
        </pc:sldMkLst>
      </pc:sldChg>
      <pc:sldChg chg="del">
        <pc:chgData name="Juliana Barros" userId="7ba259c6-7bb4-49a9-8cd6-2187ffa0d615" providerId="ADAL" clId="{C76A1A53-47F2-4644-99DB-0FAB1E53C80D}" dt="2024-11-07T16:57:46.106" v="11908" actId="47"/>
        <pc:sldMkLst>
          <pc:docMk/>
          <pc:sldMk cId="4281955876" sldId="4272"/>
        </pc:sldMkLst>
      </pc:sldChg>
      <pc:sldChg chg="del">
        <pc:chgData name="Juliana Barros" userId="7ba259c6-7bb4-49a9-8cd6-2187ffa0d615" providerId="ADAL" clId="{C76A1A53-47F2-4644-99DB-0FAB1E53C80D}" dt="2024-11-07T16:59:41.897" v="11925" actId="47"/>
        <pc:sldMkLst>
          <pc:docMk/>
          <pc:sldMk cId="2125810210" sldId="4273"/>
        </pc:sldMkLst>
      </pc:sldChg>
      <pc:sldChg chg="del">
        <pc:chgData name="Juliana Barros" userId="7ba259c6-7bb4-49a9-8cd6-2187ffa0d615" providerId="ADAL" clId="{C76A1A53-47F2-4644-99DB-0FAB1E53C80D}" dt="2024-11-07T17:00:36.321" v="11934" actId="47"/>
        <pc:sldMkLst>
          <pc:docMk/>
          <pc:sldMk cId="350708908" sldId="4274"/>
        </pc:sldMkLst>
      </pc:sldChg>
      <pc:sldChg chg="del">
        <pc:chgData name="Juliana Barros" userId="7ba259c6-7bb4-49a9-8cd6-2187ffa0d615" providerId="ADAL" clId="{C76A1A53-47F2-4644-99DB-0FAB1E53C80D}" dt="2024-11-07T17:01:52.880" v="11944" actId="47"/>
        <pc:sldMkLst>
          <pc:docMk/>
          <pc:sldMk cId="2311861579" sldId="4275"/>
        </pc:sldMkLst>
      </pc:sldChg>
      <pc:sldChg chg="del">
        <pc:chgData name="Juliana Barros" userId="7ba259c6-7bb4-49a9-8cd6-2187ffa0d615" providerId="ADAL" clId="{C76A1A53-47F2-4644-99DB-0FAB1E53C80D}" dt="2024-11-07T17:02:44.817" v="11955" actId="47"/>
        <pc:sldMkLst>
          <pc:docMk/>
          <pc:sldMk cId="4156439987" sldId="4276"/>
        </pc:sldMkLst>
      </pc:sldChg>
      <pc:sldChg chg="del">
        <pc:chgData name="Juliana Barros" userId="7ba259c6-7bb4-49a9-8cd6-2187ffa0d615" providerId="ADAL" clId="{C76A1A53-47F2-4644-99DB-0FAB1E53C80D}" dt="2024-11-07T17:06:00.816" v="11962" actId="47"/>
        <pc:sldMkLst>
          <pc:docMk/>
          <pc:sldMk cId="4164804957" sldId="4277"/>
        </pc:sldMkLst>
      </pc:sldChg>
      <pc:sldChg chg="modSp del mod">
        <pc:chgData name="Juliana Barros" userId="7ba259c6-7bb4-49a9-8cd6-2187ffa0d615" providerId="ADAL" clId="{C76A1A53-47F2-4644-99DB-0FAB1E53C80D}" dt="2024-11-07T19:02:49.898" v="11989" actId="47"/>
        <pc:sldMkLst>
          <pc:docMk/>
          <pc:sldMk cId="113581960" sldId="4278"/>
        </pc:sldMkLst>
        <pc:picChg chg="mod">
          <ac:chgData name="Juliana Barros" userId="7ba259c6-7bb4-49a9-8cd6-2187ffa0d615" providerId="ADAL" clId="{C76A1A53-47F2-4644-99DB-0FAB1E53C80D}" dt="2024-11-07T17:10:17.464" v="11963" actId="1076"/>
          <ac:picMkLst>
            <pc:docMk/>
            <pc:sldMk cId="113581960" sldId="4278"/>
            <ac:picMk id="17" creationId="{00000000-0000-0000-0000-000000000000}"/>
          </ac:picMkLst>
        </pc:picChg>
      </pc:sldChg>
      <pc:sldChg chg="del">
        <pc:chgData name="Juliana Barros" userId="7ba259c6-7bb4-49a9-8cd6-2187ffa0d615" providerId="ADAL" clId="{C76A1A53-47F2-4644-99DB-0FAB1E53C80D}" dt="2024-11-07T19:03:50.701" v="12009" actId="47"/>
        <pc:sldMkLst>
          <pc:docMk/>
          <pc:sldMk cId="3399826231" sldId="4279"/>
        </pc:sldMkLst>
      </pc:sldChg>
      <pc:sldChg chg="del">
        <pc:chgData name="Juliana Barros" userId="7ba259c6-7bb4-49a9-8cd6-2187ffa0d615" providerId="ADAL" clId="{C76A1A53-47F2-4644-99DB-0FAB1E53C80D}" dt="2024-11-07T19:21:10.694" v="12018" actId="47"/>
        <pc:sldMkLst>
          <pc:docMk/>
          <pc:sldMk cId="3436475005" sldId="4280"/>
        </pc:sldMkLst>
      </pc:sldChg>
      <pc:sldChg chg="del">
        <pc:chgData name="Juliana Barros" userId="7ba259c6-7bb4-49a9-8cd6-2187ffa0d615" providerId="ADAL" clId="{C76A1A53-47F2-4644-99DB-0FAB1E53C80D}" dt="2024-11-07T19:21:51.763" v="12025" actId="47"/>
        <pc:sldMkLst>
          <pc:docMk/>
          <pc:sldMk cId="333725739" sldId="4281"/>
        </pc:sldMkLst>
      </pc:sldChg>
      <pc:sldChg chg="del">
        <pc:chgData name="Juliana Barros" userId="7ba259c6-7bb4-49a9-8cd6-2187ffa0d615" providerId="ADAL" clId="{C76A1A53-47F2-4644-99DB-0FAB1E53C80D}" dt="2024-11-07T19:22:32.999" v="12035" actId="47"/>
        <pc:sldMkLst>
          <pc:docMk/>
          <pc:sldMk cId="2638845353" sldId="4282"/>
        </pc:sldMkLst>
      </pc:sldChg>
      <pc:sldChg chg="del">
        <pc:chgData name="Juliana Barros" userId="7ba259c6-7bb4-49a9-8cd6-2187ffa0d615" providerId="ADAL" clId="{C76A1A53-47F2-4644-99DB-0FAB1E53C80D}" dt="2024-11-07T19:23:12.371" v="12045" actId="47"/>
        <pc:sldMkLst>
          <pc:docMk/>
          <pc:sldMk cId="3214594175" sldId="4283"/>
        </pc:sldMkLst>
      </pc:sldChg>
      <pc:sldChg chg="del">
        <pc:chgData name="Juliana Barros" userId="7ba259c6-7bb4-49a9-8cd6-2187ffa0d615" providerId="ADAL" clId="{C76A1A53-47F2-4644-99DB-0FAB1E53C80D}" dt="2024-11-07T19:25:12.132" v="12077" actId="47"/>
        <pc:sldMkLst>
          <pc:docMk/>
          <pc:sldMk cId="1005997950" sldId="4284"/>
        </pc:sldMkLst>
      </pc:sldChg>
      <pc:sldChg chg="modSp del mod">
        <pc:chgData name="Juliana Barros" userId="7ba259c6-7bb4-49a9-8cd6-2187ffa0d615" providerId="ADAL" clId="{C76A1A53-47F2-4644-99DB-0FAB1E53C80D}" dt="2024-11-07T21:29:03.441" v="12089" actId="47"/>
        <pc:sldMkLst>
          <pc:docMk/>
          <pc:sldMk cId="4284762027" sldId="4285"/>
        </pc:sldMkLst>
        <pc:picChg chg="mod">
          <ac:chgData name="Juliana Barros" userId="7ba259c6-7bb4-49a9-8cd6-2187ffa0d615" providerId="ADAL" clId="{C76A1A53-47F2-4644-99DB-0FAB1E53C80D}" dt="2024-11-07T21:28:14.645" v="12082" actId="1076"/>
          <ac:picMkLst>
            <pc:docMk/>
            <pc:sldMk cId="4284762027" sldId="4285"/>
            <ac:picMk id="6" creationId="{00000000-0000-0000-0000-000000000000}"/>
          </ac:picMkLst>
        </pc:picChg>
        <pc:picChg chg="mod">
          <ac:chgData name="Juliana Barros" userId="7ba259c6-7bb4-49a9-8cd6-2187ffa0d615" providerId="ADAL" clId="{C76A1A53-47F2-4644-99DB-0FAB1E53C80D}" dt="2024-11-07T21:28:14.645" v="12082" actId="1076"/>
          <ac:picMkLst>
            <pc:docMk/>
            <pc:sldMk cId="4284762027" sldId="4285"/>
            <ac:picMk id="7" creationId="{00000000-0000-0000-0000-000000000000}"/>
          </ac:picMkLst>
        </pc:picChg>
        <pc:picChg chg="mod">
          <ac:chgData name="Juliana Barros" userId="7ba259c6-7bb4-49a9-8cd6-2187ffa0d615" providerId="ADAL" clId="{C76A1A53-47F2-4644-99DB-0FAB1E53C80D}" dt="2024-11-07T21:28:14.645" v="12082" actId="1076"/>
          <ac:picMkLst>
            <pc:docMk/>
            <pc:sldMk cId="4284762027" sldId="4285"/>
            <ac:picMk id="8" creationId="{00000000-0000-0000-0000-000000000000}"/>
          </ac:picMkLst>
        </pc:picChg>
      </pc:sldChg>
      <pc:sldChg chg="addSp delSp del mod">
        <pc:chgData name="Juliana Barros" userId="7ba259c6-7bb4-49a9-8cd6-2187ffa0d615" providerId="ADAL" clId="{C76A1A53-47F2-4644-99DB-0FAB1E53C80D}" dt="2024-11-07T21:30:23.854" v="12105" actId="47"/>
        <pc:sldMkLst>
          <pc:docMk/>
          <pc:sldMk cId="3789151303" sldId="4286"/>
        </pc:sldMkLst>
        <pc:picChg chg="add del">
          <ac:chgData name="Juliana Barros" userId="7ba259c6-7bb4-49a9-8cd6-2187ffa0d615" providerId="ADAL" clId="{C76A1A53-47F2-4644-99DB-0FAB1E53C80D}" dt="2024-11-07T21:29:17.646" v="12094" actId="478"/>
          <ac:picMkLst>
            <pc:docMk/>
            <pc:sldMk cId="3789151303" sldId="4286"/>
            <ac:picMk id="13" creationId="{4CF36599-48F5-9F4F-2A36-BAF9672B57F4}"/>
          </ac:picMkLst>
        </pc:picChg>
      </pc:sldChg>
      <pc:sldChg chg="del">
        <pc:chgData name="Juliana Barros" userId="7ba259c6-7bb4-49a9-8cd6-2187ffa0d615" providerId="ADAL" clId="{C76A1A53-47F2-4644-99DB-0FAB1E53C80D}" dt="2024-11-07T21:31:31.168" v="12130" actId="47"/>
        <pc:sldMkLst>
          <pc:docMk/>
          <pc:sldMk cId="3802523512" sldId="4287"/>
        </pc:sldMkLst>
      </pc:sldChg>
      <pc:sldChg chg="add del">
        <pc:chgData name="Juliana Barros" userId="7ba259c6-7bb4-49a9-8cd6-2187ffa0d615" providerId="ADAL" clId="{C76A1A53-47F2-4644-99DB-0FAB1E53C80D}" dt="2024-10-31T11:02:46.169" v="497" actId="47"/>
        <pc:sldMkLst>
          <pc:docMk/>
          <pc:sldMk cId="4034281744" sldId="4288"/>
        </pc:sldMkLst>
      </pc:sldChg>
      <pc:sldChg chg="addSp delSp modSp add mod">
        <pc:chgData name="Juliana Barros" userId="7ba259c6-7bb4-49a9-8cd6-2187ffa0d615" providerId="ADAL" clId="{C76A1A53-47F2-4644-99DB-0FAB1E53C80D}" dt="2024-11-04T14:31:08.998" v="4858"/>
        <pc:sldMkLst>
          <pc:docMk/>
          <pc:sldMk cId="4072472970" sldId="4288"/>
        </pc:sldMkLst>
        <pc:spChg chg="add mod">
          <ac:chgData name="Juliana Barros" userId="7ba259c6-7bb4-49a9-8cd6-2187ffa0d615" providerId="ADAL" clId="{C76A1A53-47F2-4644-99DB-0FAB1E53C80D}" dt="2024-11-04T14:28:52.477" v="4850" actId="1076"/>
          <ac:spMkLst>
            <pc:docMk/>
            <pc:sldMk cId="4072472970" sldId="4288"/>
            <ac:spMk id="2" creationId="{82F89EB3-0B88-407E-8EB7-8181B7DA1ED7}"/>
          </ac:spMkLst>
        </pc:spChg>
        <pc:spChg chg="del">
          <ac:chgData name="Juliana Barros" userId="7ba259c6-7bb4-49a9-8cd6-2187ffa0d615" providerId="ADAL" clId="{C76A1A53-47F2-4644-99DB-0FAB1E53C80D}" dt="2024-10-31T11:03:41.441" v="504" actId="478"/>
          <ac:spMkLst>
            <pc:docMk/>
            <pc:sldMk cId="4072472970" sldId="4288"/>
            <ac:spMk id="5" creationId="{3A7C75DD-FA26-879A-666D-7480DEE14A76}"/>
          </ac:spMkLst>
        </pc:spChg>
        <pc:spChg chg="mod">
          <ac:chgData name="Juliana Barros" userId="7ba259c6-7bb4-49a9-8cd6-2187ffa0d615" providerId="ADAL" clId="{C76A1A53-47F2-4644-99DB-0FAB1E53C80D}" dt="2024-11-04T14:29:29.347" v="4853" actId="20577"/>
          <ac:spMkLst>
            <pc:docMk/>
            <pc:sldMk cId="4072472970" sldId="4288"/>
            <ac:spMk id="11" creationId="{0E9A0FC6-62A8-B361-6F1B-3C2990BE65E5}"/>
          </ac:spMkLst>
        </pc:spChg>
        <pc:spChg chg="del">
          <ac:chgData name="Juliana Barros" userId="7ba259c6-7bb4-49a9-8cd6-2187ffa0d615" providerId="ADAL" clId="{C76A1A53-47F2-4644-99DB-0FAB1E53C80D}" dt="2024-10-31T11:03:41.441" v="504" actId="478"/>
          <ac:spMkLst>
            <pc:docMk/>
            <pc:sldMk cId="4072472970" sldId="4288"/>
            <ac:spMk id="12" creationId="{51D64D6B-48AA-B023-E897-96E322C32C33}"/>
          </ac:spMkLst>
        </pc:spChg>
        <pc:spChg chg="add mod">
          <ac:chgData name="Juliana Barros" userId="7ba259c6-7bb4-49a9-8cd6-2187ffa0d615" providerId="ADAL" clId="{C76A1A53-47F2-4644-99DB-0FAB1E53C80D}" dt="2024-11-04T14:28:52.477" v="4850" actId="1076"/>
          <ac:spMkLst>
            <pc:docMk/>
            <pc:sldMk cId="4072472970" sldId="4288"/>
            <ac:spMk id="19" creationId="{3ECD0B60-24EF-484B-9FA9-1C2567093671}"/>
          </ac:spMkLst>
        </pc:spChg>
        <pc:spChg chg="add mod">
          <ac:chgData name="Juliana Barros" userId="7ba259c6-7bb4-49a9-8cd6-2187ffa0d615" providerId="ADAL" clId="{C76A1A53-47F2-4644-99DB-0FAB1E53C80D}" dt="2024-11-04T14:28:52.477" v="4850" actId="1076"/>
          <ac:spMkLst>
            <pc:docMk/>
            <pc:sldMk cId="4072472970" sldId="4288"/>
            <ac:spMk id="20" creationId="{E91C724E-1B89-402A-B559-BB770250E752}"/>
          </ac:spMkLst>
        </pc:spChg>
        <pc:spChg chg="add mod">
          <ac:chgData name="Juliana Barros" userId="7ba259c6-7bb4-49a9-8cd6-2187ffa0d615" providerId="ADAL" clId="{C76A1A53-47F2-4644-99DB-0FAB1E53C80D}" dt="2024-11-04T14:28:52.477" v="4850" actId="1076"/>
          <ac:spMkLst>
            <pc:docMk/>
            <pc:sldMk cId="4072472970" sldId="4288"/>
            <ac:spMk id="22" creationId="{015FEF4B-F991-4EA7-9D08-D26B1A986AC3}"/>
          </ac:spMkLst>
        </pc:spChg>
        <pc:graphicFrameChg chg="add del mod">
          <ac:chgData name="Juliana Barros" userId="7ba259c6-7bb4-49a9-8cd6-2187ffa0d615" providerId="ADAL" clId="{C76A1A53-47F2-4644-99DB-0FAB1E53C80D}" dt="2024-11-04T14:25:50.912" v="4842" actId="478"/>
          <ac:graphicFrameMkLst>
            <pc:docMk/>
            <pc:sldMk cId="4072472970" sldId="4288"/>
            <ac:graphicFrameMk id="14" creationId="{3DE9B11F-901B-437B-B34D-0FF862F7F7B0}"/>
          </ac:graphicFrameMkLst>
        </pc:graphicFrameChg>
        <pc:picChg chg="del">
          <ac:chgData name="Juliana Barros" userId="7ba259c6-7bb4-49a9-8cd6-2187ffa0d615" providerId="ADAL" clId="{C76A1A53-47F2-4644-99DB-0FAB1E53C80D}" dt="2024-10-31T11:03:41.441" v="504" actId="478"/>
          <ac:picMkLst>
            <pc:docMk/>
            <pc:sldMk cId="4072472970" sldId="4288"/>
            <ac:picMk id="8" creationId="{2107790C-E564-F7F9-15FB-0670E22A30D4}"/>
          </ac:picMkLst>
        </pc:picChg>
        <pc:picChg chg="del">
          <ac:chgData name="Juliana Barros" userId="7ba259c6-7bb4-49a9-8cd6-2187ffa0d615" providerId="ADAL" clId="{C76A1A53-47F2-4644-99DB-0FAB1E53C80D}" dt="2024-10-31T11:03:41.441" v="504" actId="478"/>
          <ac:picMkLst>
            <pc:docMk/>
            <pc:sldMk cId="4072472970" sldId="4288"/>
            <ac:picMk id="9" creationId="{B8A3F05D-7621-B2D6-0574-AA5A25C6E3BC}"/>
          </ac:picMkLst>
        </pc:picChg>
        <pc:picChg chg="del">
          <ac:chgData name="Juliana Barros" userId="7ba259c6-7bb4-49a9-8cd6-2187ffa0d615" providerId="ADAL" clId="{C76A1A53-47F2-4644-99DB-0FAB1E53C80D}" dt="2024-10-31T11:03:41.441" v="504" actId="478"/>
          <ac:picMkLst>
            <pc:docMk/>
            <pc:sldMk cId="4072472970" sldId="4288"/>
            <ac:picMk id="10" creationId="{74EFF6ED-23D8-709D-4D9E-BE97059CE92F}"/>
          </ac:picMkLst>
        </pc:picChg>
        <pc:picChg chg="add mod">
          <ac:chgData name="Juliana Barros" userId="7ba259c6-7bb4-49a9-8cd6-2187ffa0d615" providerId="ADAL" clId="{C76A1A53-47F2-4644-99DB-0FAB1E53C80D}" dt="2024-11-04T14:31:08.998" v="4858"/>
          <ac:picMkLst>
            <pc:docMk/>
            <pc:sldMk cId="4072472970" sldId="4288"/>
            <ac:picMk id="15" creationId="{AE3C45BD-A34E-4C70-AA47-6A3DB188A4ED}"/>
          </ac:picMkLst>
        </pc:picChg>
        <pc:picChg chg="add mod">
          <ac:chgData name="Juliana Barros" userId="7ba259c6-7bb4-49a9-8cd6-2187ffa0d615" providerId="ADAL" clId="{C76A1A53-47F2-4644-99DB-0FAB1E53C80D}" dt="2024-11-04T14:31:08.998" v="4858"/>
          <ac:picMkLst>
            <pc:docMk/>
            <pc:sldMk cId="4072472970" sldId="4288"/>
            <ac:picMk id="16" creationId="{C67AC0BB-A565-4E0E-84A2-BFFB374C25F3}"/>
          </ac:picMkLst>
        </pc:picChg>
        <pc:picChg chg="add mod">
          <ac:chgData name="Juliana Barros" userId="7ba259c6-7bb4-49a9-8cd6-2187ffa0d615" providerId="ADAL" clId="{C76A1A53-47F2-4644-99DB-0FAB1E53C80D}" dt="2024-11-04T14:30:58.892" v="4857"/>
          <ac:picMkLst>
            <pc:docMk/>
            <pc:sldMk cId="4072472970" sldId="4288"/>
            <ac:picMk id="17" creationId="{6C3CD7BF-5785-4A80-A08A-B37D887DFD41}"/>
          </ac:picMkLst>
        </pc:picChg>
        <pc:picChg chg="add mod">
          <ac:chgData name="Juliana Barros" userId="7ba259c6-7bb4-49a9-8cd6-2187ffa0d615" providerId="ADAL" clId="{C76A1A53-47F2-4644-99DB-0FAB1E53C80D}" dt="2024-11-04T14:30:58.892" v="4857"/>
          <ac:picMkLst>
            <pc:docMk/>
            <pc:sldMk cId="4072472970" sldId="4288"/>
            <ac:picMk id="18" creationId="{591519D7-BC49-4888-86CC-56F652D1EA03}"/>
          </ac:picMkLst>
        </pc:picChg>
      </pc:sldChg>
      <pc:sldChg chg="addSp delSp modSp add mod">
        <pc:chgData name="Juliana Barros" userId="7ba259c6-7bb4-49a9-8cd6-2187ffa0d615" providerId="ADAL" clId="{C76A1A53-47F2-4644-99DB-0FAB1E53C80D}" dt="2024-10-31T11:31:03.772" v="808" actId="1076"/>
        <pc:sldMkLst>
          <pc:docMk/>
          <pc:sldMk cId="302886947" sldId="4289"/>
        </pc:sldMkLst>
        <pc:spChg chg="mod">
          <ac:chgData name="Juliana Barros" userId="7ba259c6-7bb4-49a9-8cd6-2187ffa0d615" providerId="ADAL" clId="{C76A1A53-47F2-4644-99DB-0FAB1E53C80D}" dt="2024-10-31T11:14:43.319" v="611" actId="2711"/>
          <ac:spMkLst>
            <pc:docMk/>
            <pc:sldMk cId="302886947" sldId="4289"/>
            <ac:spMk id="3" creationId="{1F9973C9-9C39-7072-FA72-84C54E38147A}"/>
          </ac:spMkLst>
        </pc:spChg>
        <pc:spChg chg="del">
          <ac:chgData name="Juliana Barros" userId="7ba259c6-7bb4-49a9-8cd6-2187ffa0d615" providerId="ADAL" clId="{C76A1A53-47F2-4644-99DB-0FAB1E53C80D}" dt="2024-10-31T11:06:30.501" v="513" actId="478"/>
          <ac:spMkLst>
            <pc:docMk/>
            <pc:sldMk cId="302886947" sldId="4289"/>
            <ac:spMk id="5" creationId="{3A7C75DD-FA26-879A-666D-7480DEE14A76}"/>
          </ac:spMkLst>
        </pc:spChg>
        <pc:spChg chg="mod">
          <ac:chgData name="Juliana Barros" userId="7ba259c6-7bb4-49a9-8cd6-2187ffa0d615" providerId="ADAL" clId="{C76A1A53-47F2-4644-99DB-0FAB1E53C80D}" dt="2024-10-31T11:07:07.345" v="518"/>
          <ac:spMkLst>
            <pc:docMk/>
            <pc:sldMk cId="302886947" sldId="4289"/>
            <ac:spMk id="11" creationId="{0E9A0FC6-62A8-B361-6F1B-3C2990BE65E5}"/>
          </ac:spMkLst>
        </pc:spChg>
        <pc:spChg chg="del">
          <ac:chgData name="Juliana Barros" userId="7ba259c6-7bb4-49a9-8cd6-2187ffa0d615" providerId="ADAL" clId="{C76A1A53-47F2-4644-99DB-0FAB1E53C80D}" dt="2024-10-31T11:06:30.501" v="513" actId="478"/>
          <ac:spMkLst>
            <pc:docMk/>
            <pc:sldMk cId="302886947" sldId="4289"/>
            <ac:spMk id="12" creationId="{51D64D6B-48AA-B023-E897-96E322C32C33}"/>
          </ac:spMkLst>
        </pc:spChg>
        <pc:spChg chg="add mod">
          <ac:chgData name="Juliana Barros" userId="7ba259c6-7bb4-49a9-8cd6-2187ffa0d615" providerId="ADAL" clId="{C76A1A53-47F2-4644-99DB-0FAB1E53C80D}" dt="2024-10-31T11:22:55.041" v="701" actId="1035"/>
          <ac:spMkLst>
            <pc:docMk/>
            <pc:sldMk cId="302886947" sldId="4289"/>
            <ac:spMk id="14" creationId="{AF0CF9ED-D475-4BDB-BBA4-1CE707C87E53}"/>
          </ac:spMkLst>
        </pc:spChg>
        <pc:spChg chg="add del mod">
          <ac:chgData name="Juliana Barros" userId="7ba259c6-7bb4-49a9-8cd6-2187ffa0d615" providerId="ADAL" clId="{C76A1A53-47F2-4644-99DB-0FAB1E53C80D}" dt="2024-10-31T11:08:46.247" v="575" actId="478"/>
          <ac:spMkLst>
            <pc:docMk/>
            <pc:sldMk cId="302886947" sldId="4289"/>
            <ac:spMk id="16" creationId="{CD56B011-6794-48B4-8AE7-AE84127AC8E1}"/>
          </ac:spMkLst>
        </pc:spChg>
        <pc:spChg chg="add del mod">
          <ac:chgData name="Juliana Barros" userId="7ba259c6-7bb4-49a9-8cd6-2187ffa0d615" providerId="ADAL" clId="{C76A1A53-47F2-4644-99DB-0FAB1E53C80D}" dt="2024-10-31T11:08:46.247" v="575" actId="478"/>
          <ac:spMkLst>
            <pc:docMk/>
            <pc:sldMk cId="302886947" sldId="4289"/>
            <ac:spMk id="17" creationId="{648ADA88-2548-4C53-9E09-64364BC616E7}"/>
          </ac:spMkLst>
        </pc:spChg>
        <pc:spChg chg="add del mod">
          <ac:chgData name="Juliana Barros" userId="7ba259c6-7bb4-49a9-8cd6-2187ffa0d615" providerId="ADAL" clId="{C76A1A53-47F2-4644-99DB-0FAB1E53C80D}" dt="2024-10-31T11:08:46.247" v="575" actId="478"/>
          <ac:spMkLst>
            <pc:docMk/>
            <pc:sldMk cId="302886947" sldId="4289"/>
            <ac:spMk id="18" creationId="{81C1E502-2496-4A9C-90E4-6228A0E49701}"/>
          </ac:spMkLst>
        </pc:spChg>
        <pc:spChg chg="add del mod">
          <ac:chgData name="Juliana Barros" userId="7ba259c6-7bb4-49a9-8cd6-2187ffa0d615" providerId="ADAL" clId="{C76A1A53-47F2-4644-99DB-0FAB1E53C80D}" dt="2024-10-31T11:08:46.247" v="575" actId="478"/>
          <ac:spMkLst>
            <pc:docMk/>
            <pc:sldMk cId="302886947" sldId="4289"/>
            <ac:spMk id="19" creationId="{142B2FD1-8FE8-41D0-9C88-9D8D7EF2A88A}"/>
          </ac:spMkLst>
        </pc:spChg>
        <pc:spChg chg="add del mod">
          <ac:chgData name="Juliana Barros" userId="7ba259c6-7bb4-49a9-8cd6-2187ffa0d615" providerId="ADAL" clId="{C76A1A53-47F2-4644-99DB-0FAB1E53C80D}" dt="2024-10-31T11:21:57.001" v="674" actId="478"/>
          <ac:spMkLst>
            <pc:docMk/>
            <pc:sldMk cId="302886947" sldId="4289"/>
            <ac:spMk id="20" creationId="{CACF0D4F-797B-4B98-B8BE-AF33456CF0B4}"/>
          </ac:spMkLst>
        </pc:spChg>
        <pc:spChg chg="add del mod">
          <ac:chgData name="Juliana Barros" userId="7ba259c6-7bb4-49a9-8cd6-2187ffa0d615" providerId="ADAL" clId="{C76A1A53-47F2-4644-99DB-0FAB1E53C80D}" dt="2024-10-31T11:21:57.001" v="674" actId="478"/>
          <ac:spMkLst>
            <pc:docMk/>
            <pc:sldMk cId="302886947" sldId="4289"/>
            <ac:spMk id="22" creationId="{3FF85490-AF23-4171-A4BC-9B0E8290CFCD}"/>
          </ac:spMkLst>
        </pc:spChg>
        <pc:spChg chg="add del mod">
          <ac:chgData name="Juliana Barros" userId="7ba259c6-7bb4-49a9-8cd6-2187ffa0d615" providerId="ADAL" clId="{C76A1A53-47F2-4644-99DB-0FAB1E53C80D}" dt="2024-10-31T11:21:57.001" v="674" actId="478"/>
          <ac:spMkLst>
            <pc:docMk/>
            <pc:sldMk cId="302886947" sldId="4289"/>
            <ac:spMk id="25" creationId="{CF6CEA59-E55B-4DE5-8F89-E577ADD39CCA}"/>
          </ac:spMkLst>
        </pc:spChg>
        <pc:spChg chg="add del mod">
          <ac:chgData name="Juliana Barros" userId="7ba259c6-7bb4-49a9-8cd6-2187ffa0d615" providerId="ADAL" clId="{C76A1A53-47F2-4644-99DB-0FAB1E53C80D}" dt="2024-10-31T11:21:57.001" v="674" actId="478"/>
          <ac:spMkLst>
            <pc:docMk/>
            <pc:sldMk cId="302886947" sldId="4289"/>
            <ac:spMk id="26" creationId="{A711BA98-7BDC-4F3A-8F6E-F704F6352F93}"/>
          </ac:spMkLst>
        </pc:spChg>
        <pc:spChg chg="add del mod">
          <ac:chgData name="Juliana Barros" userId="7ba259c6-7bb4-49a9-8cd6-2187ffa0d615" providerId="ADAL" clId="{C76A1A53-47F2-4644-99DB-0FAB1E53C80D}" dt="2024-10-31T11:21:57.001" v="674" actId="478"/>
          <ac:spMkLst>
            <pc:docMk/>
            <pc:sldMk cId="302886947" sldId="4289"/>
            <ac:spMk id="27" creationId="{D7EAB7EE-1D97-426F-9A52-6ED1FD643B50}"/>
          </ac:spMkLst>
        </pc:spChg>
        <pc:spChg chg="add del mod">
          <ac:chgData name="Juliana Barros" userId="7ba259c6-7bb4-49a9-8cd6-2187ffa0d615" providerId="ADAL" clId="{C76A1A53-47F2-4644-99DB-0FAB1E53C80D}" dt="2024-10-31T11:21:36.563" v="671" actId="478"/>
          <ac:spMkLst>
            <pc:docMk/>
            <pc:sldMk cId="302886947" sldId="4289"/>
            <ac:spMk id="28" creationId="{FD25E1A8-E2BF-4600-BC3E-4EF8224346D2}"/>
          </ac:spMkLst>
        </pc:spChg>
        <pc:spChg chg="add del mod">
          <ac:chgData name="Juliana Barros" userId="7ba259c6-7bb4-49a9-8cd6-2187ffa0d615" providerId="ADAL" clId="{C76A1A53-47F2-4644-99DB-0FAB1E53C80D}" dt="2024-10-31T11:21:57.001" v="674" actId="478"/>
          <ac:spMkLst>
            <pc:docMk/>
            <pc:sldMk cId="302886947" sldId="4289"/>
            <ac:spMk id="29" creationId="{9CBA5844-3DF0-4547-8BB6-0942A13B54FD}"/>
          </ac:spMkLst>
        </pc:spChg>
        <pc:spChg chg="add del mod">
          <ac:chgData name="Juliana Barros" userId="7ba259c6-7bb4-49a9-8cd6-2187ffa0d615" providerId="ADAL" clId="{C76A1A53-47F2-4644-99DB-0FAB1E53C80D}" dt="2024-10-31T11:21:57.001" v="674" actId="478"/>
          <ac:spMkLst>
            <pc:docMk/>
            <pc:sldMk cId="302886947" sldId="4289"/>
            <ac:spMk id="30" creationId="{F91EBDBB-348B-416D-AA05-E52544BF0FCC}"/>
          </ac:spMkLst>
        </pc:spChg>
        <pc:spChg chg="add del mod">
          <ac:chgData name="Juliana Barros" userId="7ba259c6-7bb4-49a9-8cd6-2187ffa0d615" providerId="ADAL" clId="{C76A1A53-47F2-4644-99DB-0FAB1E53C80D}" dt="2024-10-31T11:21:57.001" v="674" actId="478"/>
          <ac:spMkLst>
            <pc:docMk/>
            <pc:sldMk cId="302886947" sldId="4289"/>
            <ac:spMk id="31" creationId="{91FCD2A6-58AA-42B5-8C06-BE5A7570D232}"/>
          </ac:spMkLst>
        </pc:spChg>
        <pc:spChg chg="add del mod">
          <ac:chgData name="Juliana Barros" userId="7ba259c6-7bb4-49a9-8cd6-2187ffa0d615" providerId="ADAL" clId="{C76A1A53-47F2-4644-99DB-0FAB1E53C80D}" dt="2024-10-31T11:21:57.001" v="674" actId="478"/>
          <ac:spMkLst>
            <pc:docMk/>
            <pc:sldMk cId="302886947" sldId="4289"/>
            <ac:spMk id="32" creationId="{CB17F1D0-FFEC-4A0C-9564-5A7E3CBC4858}"/>
          </ac:spMkLst>
        </pc:spChg>
        <pc:spChg chg="add del mod">
          <ac:chgData name="Juliana Barros" userId="7ba259c6-7bb4-49a9-8cd6-2187ffa0d615" providerId="ADAL" clId="{C76A1A53-47F2-4644-99DB-0FAB1E53C80D}" dt="2024-10-31T11:21:57.001" v="674" actId="478"/>
          <ac:spMkLst>
            <pc:docMk/>
            <pc:sldMk cId="302886947" sldId="4289"/>
            <ac:spMk id="33" creationId="{ED322D7A-A6B7-446A-8631-A8900C7F374E}"/>
          </ac:spMkLst>
        </pc:spChg>
        <pc:spChg chg="add del mod">
          <ac:chgData name="Juliana Barros" userId="7ba259c6-7bb4-49a9-8cd6-2187ffa0d615" providerId="ADAL" clId="{C76A1A53-47F2-4644-99DB-0FAB1E53C80D}" dt="2024-10-31T11:21:57.001" v="674" actId="478"/>
          <ac:spMkLst>
            <pc:docMk/>
            <pc:sldMk cId="302886947" sldId="4289"/>
            <ac:spMk id="34" creationId="{E910BDDE-4820-4130-8B0D-B2A309BFB317}"/>
          </ac:spMkLst>
        </pc:spChg>
        <pc:spChg chg="add del mod">
          <ac:chgData name="Juliana Barros" userId="7ba259c6-7bb4-49a9-8cd6-2187ffa0d615" providerId="ADAL" clId="{C76A1A53-47F2-4644-99DB-0FAB1E53C80D}" dt="2024-10-31T11:21:57.001" v="674" actId="478"/>
          <ac:spMkLst>
            <pc:docMk/>
            <pc:sldMk cId="302886947" sldId="4289"/>
            <ac:spMk id="35" creationId="{8F3ED602-4ABD-4D7B-936F-AD0D6D626A32}"/>
          </ac:spMkLst>
        </pc:spChg>
        <pc:spChg chg="add del mod">
          <ac:chgData name="Juliana Barros" userId="7ba259c6-7bb4-49a9-8cd6-2187ffa0d615" providerId="ADAL" clId="{C76A1A53-47F2-4644-99DB-0FAB1E53C80D}" dt="2024-10-31T11:21:57.001" v="674" actId="478"/>
          <ac:spMkLst>
            <pc:docMk/>
            <pc:sldMk cId="302886947" sldId="4289"/>
            <ac:spMk id="36" creationId="{AEFFA797-D682-4658-BD91-4CB404419679}"/>
          </ac:spMkLst>
        </pc:spChg>
        <pc:spChg chg="add mod">
          <ac:chgData name="Juliana Barros" userId="7ba259c6-7bb4-49a9-8cd6-2187ffa0d615" providerId="ADAL" clId="{C76A1A53-47F2-4644-99DB-0FAB1E53C80D}" dt="2024-10-31T11:31:03.772" v="808" actId="1076"/>
          <ac:spMkLst>
            <pc:docMk/>
            <pc:sldMk cId="302886947" sldId="4289"/>
            <ac:spMk id="37" creationId="{49A5E40D-8018-4608-B255-F8CBD9D6D835}"/>
          </ac:spMkLst>
        </pc:spChg>
        <pc:spChg chg="add mod">
          <ac:chgData name="Juliana Barros" userId="7ba259c6-7bb4-49a9-8cd6-2187ffa0d615" providerId="ADAL" clId="{C76A1A53-47F2-4644-99DB-0FAB1E53C80D}" dt="2024-10-31T11:31:03.772" v="808" actId="1076"/>
          <ac:spMkLst>
            <pc:docMk/>
            <pc:sldMk cId="302886947" sldId="4289"/>
            <ac:spMk id="38" creationId="{63D529D6-1192-47E1-8EED-3700E099F347}"/>
          </ac:spMkLst>
        </pc:spChg>
        <pc:spChg chg="add mod">
          <ac:chgData name="Juliana Barros" userId="7ba259c6-7bb4-49a9-8cd6-2187ffa0d615" providerId="ADAL" clId="{C76A1A53-47F2-4644-99DB-0FAB1E53C80D}" dt="2024-10-31T11:31:03.772" v="808" actId="1076"/>
          <ac:spMkLst>
            <pc:docMk/>
            <pc:sldMk cId="302886947" sldId="4289"/>
            <ac:spMk id="39" creationId="{68919EB0-3557-4B81-A746-0A1BA5BD809F}"/>
          </ac:spMkLst>
        </pc:spChg>
        <pc:spChg chg="add mod">
          <ac:chgData name="Juliana Barros" userId="7ba259c6-7bb4-49a9-8cd6-2187ffa0d615" providerId="ADAL" clId="{C76A1A53-47F2-4644-99DB-0FAB1E53C80D}" dt="2024-10-31T11:31:03.772" v="808" actId="1076"/>
          <ac:spMkLst>
            <pc:docMk/>
            <pc:sldMk cId="302886947" sldId="4289"/>
            <ac:spMk id="40" creationId="{53B9E705-2C7C-4359-8059-ABD2C2E9EC97}"/>
          </ac:spMkLst>
        </pc:spChg>
        <pc:spChg chg="add mod">
          <ac:chgData name="Juliana Barros" userId="7ba259c6-7bb4-49a9-8cd6-2187ffa0d615" providerId="ADAL" clId="{C76A1A53-47F2-4644-99DB-0FAB1E53C80D}" dt="2024-10-31T11:31:03.772" v="808" actId="1076"/>
          <ac:spMkLst>
            <pc:docMk/>
            <pc:sldMk cId="302886947" sldId="4289"/>
            <ac:spMk id="41" creationId="{AE45AB81-AF4B-457F-913B-899339214286}"/>
          </ac:spMkLst>
        </pc:spChg>
        <pc:spChg chg="add mod">
          <ac:chgData name="Juliana Barros" userId="7ba259c6-7bb4-49a9-8cd6-2187ffa0d615" providerId="ADAL" clId="{C76A1A53-47F2-4644-99DB-0FAB1E53C80D}" dt="2024-10-31T11:31:03.772" v="808" actId="1076"/>
          <ac:spMkLst>
            <pc:docMk/>
            <pc:sldMk cId="302886947" sldId="4289"/>
            <ac:spMk id="42" creationId="{C3DFCF38-DB56-48ED-8DD6-B49D347B020E}"/>
          </ac:spMkLst>
        </pc:spChg>
        <pc:spChg chg="add mod">
          <ac:chgData name="Juliana Barros" userId="7ba259c6-7bb4-49a9-8cd6-2187ffa0d615" providerId="ADAL" clId="{C76A1A53-47F2-4644-99DB-0FAB1E53C80D}" dt="2024-10-31T11:31:03.772" v="808" actId="1076"/>
          <ac:spMkLst>
            <pc:docMk/>
            <pc:sldMk cId="302886947" sldId="4289"/>
            <ac:spMk id="43" creationId="{CA39DF2D-5C3A-46FF-81BF-8FF649CDC60C}"/>
          </ac:spMkLst>
        </pc:spChg>
        <pc:spChg chg="add mod">
          <ac:chgData name="Juliana Barros" userId="7ba259c6-7bb4-49a9-8cd6-2187ffa0d615" providerId="ADAL" clId="{C76A1A53-47F2-4644-99DB-0FAB1E53C80D}" dt="2024-10-31T11:31:03.772" v="808" actId="1076"/>
          <ac:spMkLst>
            <pc:docMk/>
            <pc:sldMk cId="302886947" sldId="4289"/>
            <ac:spMk id="44" creationId="{E3EAB773-2F8B-4C2A-934D-D0C8FA93FC57}"/>
          </ac:spMkLst>
        </pc:spChg>
        <pc:spChg chg="add mod">
          <ac:chgData name="Juliana Barros" userId="7ba259c6-7bb4-49a9-8cd6-2187ffa0d615" providerId="ADAL" clId="{C76A1A53-47F2-4644-99DB-0FAB1E53C80D}" dt="2024-10-31T11:31:03.772" v="808" actId="1076"/>
          <ac:spMkLst>
            <pc:docMk/>
            <pc:sldMk cId="302886947" sldId="4289"/>
            <ac:spMk id="45" creationId="{0FB6E610-F32D-4685-8ECF-4617B9A47B34}"/>
          </ac:spMkLst>
        </pc:spChg>
        <pc:spChg chg="add mod">
          <ac:chgData name="Juliana Barros" userId="7ba259c6-7bb4-49a9-8cd6-2187ffa0d615" providerId="ADAL" clId="{C76A1A53-47F2-4644-99DB-0FAB1E53C80D}" dt="2024-10-31T11:31:03.772" v="808" actId="1076"/>
          <ac:spMkLst>
            <pc:docMk/>
            <pc:sldMk cId="302886947" sldId="4289"/>
            <ac:spMk id="46" creationId="{7CC35429-F962-45C9-B176-070B3EB076D3}"/>
          </ac:spMkLst>
        </pc:spChg>
        <pc:spChg chg="add mod">
          <ac:chgData name="Juliana Barros" userId="7ba259c6-7bb4-49a9-8cd6-2187ffa0d615" providerId="ADAL" clId="{C76A1A53-47F2-4644-99DB-0FAB1E53C80D}" dt="2024-10-31T11:31:03.772" v="808" actId="1076"/>
          <ac:spMkLst>
            <pc:docMk/>
            <pc:sldMk cId="302886947" sldId="4289"/>
            <ac:spMk id="47" creationId="{FA98579F-823F-4096-82C8-85005C58B99E}"/>
          </ac:spMkLst>
        </pc:spChg>
        <pc:spChg chg="add mod">
          <ac:chgData name="Juliana Barros" userId="7ba259c6-7bb4-49a9-8cd6-2187ffa0d615" providerId="ADAL" clId="{C76A1A53-47F2-4644-99DB-0FAB1E53C80D}" dt="2024-10-31T11:31:03.772" v="808" actId="1076"/>
          <ac:spMkLst>
            <pc:docMk/>
            <pc:sldMk cId="302886947" sldId="4289"/>
            <ac:spMk id="48" creationId="{3D153EEB-D5BF-4D94-8FD3-17D67FF7614D}"/>
          </ac:spMkLst>
        </pc:spChg>
        <pc:spChg chg="add mod">
          <ac:chgData name="Juliana Barros" userId="7ba259c6-7bb4-49a9-8cd6-2187ffa0d615" providerId="ADAL" clId="{C76A1A53-47F2-4644-99DB-0FAB1E53C80D}" dt="2024-10-31T11:31:03.772" v="808" actId="1076"/>
          <ac:spMkLst>
            <pc:docMk/>
            <pc:sldMk cId="302886947" sldId="4289"/>
            <ac:spMk id="49" creationId="{6C992BFE-B776-4A28-9490-E494C84116F0}"/>
          </ac:spMkLst>
        </pc:spChg>
        <pc:spChg chg="add mod">
          <ac:chgData name="Juliana Barros" userId="7ba259c6-7bb4-49a9-8cd6-2187ffa0d615" providerId="ADAL" clId="{C76A1A53-47F2-4644-99DB-0FAB1E53C80D}" dt="2024-10-31T11:31:03.772" v="808" actId="1076"/>
          <ac:spMkLst>
            <pc:docMk/>
            <pc:sldMk cId="302886947" sldId="4289"/>
            <ac:spMk id="50" creationId="{48DFC41D-7133-4B84-BDC2-283AEA6DC782}"/>
          </ac:spMkLst>
        </pc:spChg>
        <pc:picChg chg="del mod">
          <ac:chgData name="Juliana Barros" userId="7ba259c6-7bb4-49a9-8cd6-2187ffa0d615" providerId="ADAL" clId="{C76A1A53-47F2-4644-99DB-0FAB1E53C80D}" dt="2024-10-31T11:29:06.162" v="792" actId="478"/>
          <ac:picMkLst>
            <pc:docMk/>
            <pc:sldMk cId="302886947" sldId="4289"/>
            <ac:picMk id="2" creationId="{19899B4A-C6F9-4E8A-9CE1-F52129CB8B95}"/>
          </ac:picMkLst>
        </pc:picChg>
        <pc:picChg chg="mod">
          <ac:chgData name="Juliana Barros" userId="7ba259c6-7bb4-49a9-8cd6-2187ffa0d615" providerId="ADAL" clId="{C76A1A53-47F2-4644-99DB-0FAB1E53C80D}" dt="2024-10-31T11:30:16.153" v="804" actId="14100"/>
          <ac:picMkLst>
            <pc:docMk/>
            <pc:sldMk cId="302886947" sldId="4289"/>
            <ac:picMk id="4" creationId="{9456EF1E-2987-46A8-8EF6-D36B8296AF16}"/>
          </ac:picMkLst>
        </pc:picChg>
        <pc:picChg chg="del">
          <ac:chgData name="Juliana Barros" userId="7ba259c6-7bb4-49a9-8cd6-2187ffa0d615" providerId="ADAL" clId="{C76A1A53-47F2-4644-99DB-0FAB1E53C80D}" dt="2024-10-31T11:06:30.501" v="513" actId="478"/>
          <ac:picMkLst>
            <pc:docMk/>
            <pc:sldMk cId="302886947" sldId="4289"/>
            <ac:picMk id="8" creationId="{2107790C-E564-F7F9-15FB-0670E22A30D4}"/>
          </ac:picMkLst>
        </pc:picChg>
        <pc:picChg chg="del">
          <ac:chgData name="Juliana Barros" userId="7ba259c6-7bb4-49a9-8cd6-2187ffa0d615" providerId="ADAL" clId="{C76A1A53-47F2-4644-99DB-0FAB1E53C80D}" dt="2024-10-31T11:06:30.501" v="513" actId="478"/>
          <ac:picMkLst>
            <pc:docMk/>
            <pc:sldMk cId="302886947" sldId="4289"/>
            <ac:picMk id="9" creationId="{B8A3F05D-7621-B2D6-0574-AA5A25C6E3BC}"/>
          </ac:picMkLst>
        </pc:picChg>
        <pc:picChg chg="del">
          <ac:chgData name="Juliana Barros" userId="7ba259c6-7bb4-49a9-8cd6-2187ffa0d615" providerId="ADAL" clId="{C76A1A53-47F2-4644-99DB-0FAB1E53C80D}" dt="2024-10-31T11:06:30.501" v="513" actId="478"/>
          <ac:picMkLst>
            <pc:docMk/>
            <pc:sldMk cId="302886947" sldId="4289"/>
            <ac:picMk id="10" creationId="{74EFF6ED-23D8-709D-4D9E-BE97059CE92F}"/>
          </ac:picMkLst>
        </pc:picChg>
        <pc:picChg chg="add mod">
          <ac:chgData name="Juliana Barros" userId="7ba259c6-7bb4-49a9-8cd6-2187ffa0d615" providerId="ADAL" clId="{C76A1A53-47F2-4644-99DB-0FAB1E53C80D}" dt="2024-10-31T11:30:25.539" v="806" actId="1035"/>
          <ac:picMkLst>
            <pc:docMk/>
            <pc:sldMk cId="302886947" sldId="4289"/>
            <ac:picMk id="15" creationId="{DF5D1E83-DADA-4A58-ACCB-FBE50C0F95C2}"/>
          </ac:picMkLst>
        </pc:picChg>
      </pc:sldChg>
      <pc:sldChg chg="add del">
        <pc:chgData name="Juliana Barros" userId="7ba259c6-7bb4-49a9-8cd6-2187ffa0d615" providerId="ADAL" clId="{C76A1A53-47F2-4644-99DB-0FAB1E53C80D}" dt="2024-10-31T11:06:23.351" v="511"/>
        <pc:sldMkLst>
          <pc:docMk/>
          <pc:sldMk cId="2106836512" sldId="4289"/>
        </pc:sldMkLst>
      </pc:sldChg>
      <pc:sldChg chg="addSp delSp modSp add del mod">
        <pc:chgData name="Juliana Barros" userId="7ba259c6-7bb4-49a9-8cd6-2187ffa0d615" providerId="ADAL" clId="{C76A1A53-47F2-4644-99DB-0FAB1E53C80D}" dt="2024-10-31T11:35:58.535" v="847" actId="47"/>
        <pc:sldMkLst>
          <pc:docMk/>
          <pc:sldMk cId="1968801561" sldId="4290"/>
        </pc:sldMkLst>
        <pc:spChg chg="mod">
          <ac:chgData name="Juliana Barros" userId="7ba259c6-7bb4-49a9-8cd6-2187ffa0d615" providerId="ADAL" clId="{C76A1A53-47F2-4644-99DB-0FAB1E53C80D}" dt="2024-10-31T11:32:42.361" v="829" actId="1076"/>
          <ac:spMkLst>
            <pc:docMk/>
            <pc:sldMk cId="1968801561" sldId="4290"/>
            <ac:spMk id="2" creationId="{60C78A33-3163-C25D-D33D-1970CCA22AC7}"/>
          </ac:spMkLst>
        </pc:spChg>
        <pc:spChg chg="mod">
          <ac:chgData name="Juliana Barros" userId="7ba259c6-7bb4-49a9-8cd6-2187ffa0d615" providerId="ADAL" clId="{C76A1A53-47F2-4644-99DB-0FAB1E53C80D}" dt="2024-10-31T11:26:09.848" v="744" actId="20577"/>
          <ac:spMkLst>
            <pc:docMk/>
            <pc:sldMk cId="1968801561" sldId="4290"/>
            <ac:spMk id="11" creationId="{0E9A0FC6-62A8-B361-6F1B-3C2990BE65E5}"/>
          </ac:spMkLst>
        </pc:spChg>
        <pc:spChg chg="add mod">
          <ac:chgData name="Juliana Barros" userId="7ba259c6-7bb4-49a9-8cd6-2187ffa0d615" providerId="ADAL" clId="{C76A1A53-47F2-4644-99DB-0FAB1E53C80D}" dt="2024-10-31T11:33:42.719" v="838" actId="113"/>
          <ac:spMkLst>
            <pc:docMk/>
            <pc:sldMk cId="1968801561" sldId="4290"/>
            <ac:spMk id="12" creationId="{AA0A5677-357A-4DDE-9103-C56F9CDD7FF2}"/>
          </ac:spMkLst>
        </pc:spChg>
        <pc:picChg chg="del">
          <ac:chgData name="Juliana Barros" userId="7ba259c6-7bb4-49a9-8cd6-2187ffa0d615" providerId="ADAL" clId="{C76A1A53-47F2-4644-99DB-0FAB1E53C80D}" dt="2024-10-31T11:31:35.333" v="810" actId="478"/>
          <ac:picMkLst>
            <pc:docMk/>
            <pc:sldMk cId="1968801561" sldId="4290"/>
            <ac:picMk id="4" creationId="{C488C17A-B994-E25C-00F3-C9748BF480ED}"/>
          </ac:picMkLst>
        </pc:picChg>
        <pc:picChg chg="del">
          <ac:chgData name="Juliana Barros" userId="7ba259c6-7bb4-49a9-8cd6-2187ffa0d615" providerId="ADAL" clId="{C76A1A53-47F2-4644-99DB-0FAB1E53C80D}" dt="2024-10-31T11:31:36.537" v="811" actId="478"/>
          <ac:picMkLst>
            <pc:docMk/>
            <pc:sldMk cId="1968801561" sldId="4290"/>
            <ac:picMk id="7" creationId="{1758E437-A00B-A87D-B42C-F353F06B4BBA}"/>
          </ac:picMkLst>
        </pc:picChg>
      </pc:sldChg>
      <pc:sldChg chg="addSp delSp modSp add mod">
        <pc:chgData name="Juliana Barros" userId="7ba259c6-7bb4-49a9-8cd6-2187ffa0d615" providerId="ADAL" clId="{C76A1A53-47F2-4644-99DB-0FAB1E53C80D}" dt="2024-10-31T11:35:48.562" v="846" actId="14100"/>
        <pc:sldMkLst>
          <pc:docMk/>
          <pc:sldMk cId="1952145813" sldId="4291"/>
        </pc:sldMkLst>
        <pc:spChg chg="del">
          <ac:chgData name="Juliana Barros" userId="7ba259c6-7bb4-49a9-8cd6-2187ffa0d615" providerId="ADAL" clId="{C76A1A53-47F2-4644-99DB-0FAB1E53C80D}" dt="2024-10-31T11:35:28.146" v="844" actId="478"/>
          <ac:spMkLst>
            <pc:docMk/>
            <pc:sldMk cId="1952145813" sldId="4291"/>
            <ac:spMk id="2" creationId="{60C78A33-3163-C25D-D33D-1970CCA22AC7}"/>
          </ac:spMkLst>
        </pc:spChg>
        <pc:spChg chg="mod">
          <ac:chgData name="Juliana Barros" userId="7ba259c6-7bb4-49a9-8cd6-2187ffa0d615" providerId="ADAL" clId="{C76A1A53-47F2-4644-99DB-0FAB1E53C80D}" dt="2024-10-31T11:35:21.890" v="843"/>
          <ac:spMkLst>
            <pc:docMk/>
            <pc:sldMk cId="1952145813" sldId="4291"/>
            <ac:spMk id="11" creationId="{0E9A0FC6-62A8-B361-6F1B-3C2990BE65E5}"/>
          </ac:spMkLst>
        </pc:spChg>
        <pc:spChg chg="add mod">
          <ac:chgData name="Juliana Barros" userId="7ba259c6-7bb4-49a9-8cd6-2187ffa0d615" providerId="ADAL" clId="{C76A1A53-47F2-4644-99DB-0FAB1E53C80D}" dt="2024-10-31T11:35:48.562" v="846" actId="14100"/>
          <ac:spMkLst>
            <pc:docMk/>
            <pc:sldMk cId="1952145813" sldId="4291"/>
            <ac:spMk id="12" creationId="{685FF12C-3EC6-4585-96C0-5CB70A61060F}"/>
          </ac:spMkLst>
        </pc:spChg>
        <pc:spChg chg="add mod">
          <ac:chgData name="Juliana Barros" userId="7ba259c6-7bb4-49a9-8cd6-2187ffa0d615" providerId="ADAL" clId="{C76A1A53-47F2-4644-99DB-0FAB1E53C80D}" dt="2024-10-31T11:35:38.689" v="845"/>
          <ac:spMkLst>
            <pc:docMk/>
            <pc:sldMk cId="1952145813" sldId="4291"/>
            <ac:spMk id="14" creationId="{E0CCC10A-78C8-487B-BAB0-D67323AF6DC7}"/>
          </ac:spMkLst>
        </pc:spChg>
        <pc:picChg chg="del">
          <ac:chgData name="Juliana Barros" userId="7ba259c6-7bb4-49a9-8cd6-2187ffa0d615" providerId="ADAL" clId="{C76A1A53-47F2-4644-99DB-0FAB1E53C80D}" dt="2024-10-31T11:35:28.146" v="844" actId="478"/>
          <ac:picMkLst>
            <pc:docMk/>
            <pc:sldMk cId="1952145813" sldId="4291"/>
            <ac:picMk id="4" creationId="{C488C17A-B994-E25C-00F3-C9748BF480ED}"/>
          </ac:picMkLst>
        </pc:picChg>
        <pc:picChg chg="del">
          <ac:chgData name="Juliana Barros" userId="7ba259c6-7bb4-49a9-8cd6-2187ffa0d615" providerId="ADAL" clId="{C76A1A53-47F2-4644-99DB-0FAB1E53C80D}" dt="2024-10-31T11:35:28.146" v="844" actId="478"/>
          <ac:picMkLst>
            <pc:docMk/>
            <pc:sldMk cId="1952145813" sldId="4291"/>
            <ac:picMk id="7" creationId="{1758E437-A00B-A87D-B42C-F353F06B4BBA}"/>
          </ac:picMkLst>
        </pc:picChg>
      </pc:sldChg>
      <pc:sldChg chg="new del">
        <pc:chgData name="Juliana Barros" userId="7ba259c6-7bb4-49a9-8cd6-2187ffa0d615" providerId="ADAL" clId="{C76A1A53-47F2-4644-99DB-0FAB1E53C80D}" dt="2024-10-31T11:34:33.806" v="841" actId="47"/>
        <pc:sldMkLst>
          <pc:docMk/>
          <pc:sldMk cId="3540041308" sldId="4291"/>
        </pc:sldMkLst>
      </pc:sldChg>
      <pc:sldChg chg="addSp delSp modSp add mod">
        <pc:chgData name="Juliana Barros" userId="7ba259c6-7bb4-49a9-8cd6-2187ffa0d615" providerId="ADAL" clId="{C76A1A53-47F2-4644-99DB-0FAB1E53C80D}" dt="2024-10-31T11:46:10.076" v="1070" actId="1035"/>
        <pc:sldMkLst>
          <pc:docMk/>
          <pc:sldMk cId="3235923945" sldId="4292"/>
        </pc:sldMkLst>
        <pc:spChg chg="add del mod">
          <ac:chgData name="Juliana Barros" userId="7ba259c6-7bb4-49a9-8cd6-2187ffa0d615" providerId="ADAL" clId="{C76A1A53-47F2-4644-99DB-0FAB1E53C80D}" dt="2024-10-31T11:46:10.076" v="1070" actId="1035"/>
          <ac:spMkLst>
            <pc:docMk/>
            <pc:sldMk cId="3235923945" sldId="4292"/>
            <ac:spMk id="12" creationId="{685FF12C-3EC6-4585-96C0-5CB70A61060F}"/>
          </ac:spMkLst>
        </pc:spChg>
        <pc:spChg chg="mod">
          <ac:chgData name="Juliana Barros" userId="7ba259c6-7bb4-49a9-8cd6-2187ffa0d615" providerId="ADAL" clId="{C76A1A53-47F2-4644-99DB-0FAB1E53C80D}" dt="2024-10-31T11:42:55.439" v="946" actId="20577"/>
          <ac:spMkLst>
            <pc:docMk/>
            <pc:sldMk cId="3235923945" sldId="4292"/>
            <ac:spMk id="14" creationId="{E0CCC10A-78C8-487B-BAB0-D67323AF6DC7}"/>
          </ac:spMkLst>
        </pc:spChg>
        <pc:spChg chg="add del mod">
          <ac:chgData name="Juliana Barros" userId="7ba259c6-7bb4-49a9-8cd6-2187ffa0d615" providerId="ADAL" clId="{C76A1A53-47F2-4644-99DB-0FAB1E53C80D}" dt="2024-10-31T11:43:41.342" v="951" actId="478"/>
          <ac:spMkLst>
            <pc:docMk/>
            <pc:sldMk cId="3235923945" sldId="4292"/>
            <ac:spMk id="15" creationId="{43978D3F-B132-45AB-9557-1E1E6AFAE3A6}"/>
          </ac:spMkLst>
        </pc:spChg>
        <pc:spChg chg="add del mod">
          <ac:chgData name="Juliana Barros" userId="7ba259c6-7bb4-49a9-8cd6-2187ffa0d615" providerId="ADAL" clId="{C76A1A53-47F2-4644-99DB-0FAB1E53C80D}" dt="2024-10-31T11:41:44.719" v="923" actId="478"/>
          <ac:spMkLst>
            <pc:docMk/>
            <pc:sldMk cId="3235923945" sldId="4292"/>
            <ac:spMk id="16" creationId="{CB30BD95-7C67-4D83-9B5B-E18D1BF44B35}"/>
          </ac:spMkLst>
        </pc:spChg>
        <pc:spChg chg="add del mod">
          <ac:chgData name="Juliana Barros" userId="7ba259c6-7bb4-49a9-8cd6-2187ffa0d615" providerId="ADAL" clId="{C76A1A53-47F2-4644-99DB-0FAB1E53C80D}" dt="2024-10-31T11:41:42.528" v="922" actId="478"/>
          <ac:spMkLst>
            <pc:docMk/>
            <pc:sldMk cId="3235923945" sldId="4292"/>
            <ac:spMk id="17" creationId="{2D499C5E-573C-4E41-88D2-46C0F88E5155}"/>
          </ac:spMkLst>
        </pc:spChg>
        <pc:spChg chg="add del mod">
          <ac:chgData name="Juliana Barros" userId="7ba259c6-7bb4-49a9-8cd6-2187ffa0d615" providerId="ADAL" clId="{C76A1A53-47F2-4644-99DB-0FAB1E53C80D}" dt="2024-10-31T11:44:08.476" v="963" actId="21"/>
          <ac:spMkLst>
            <pc:docMk/>
            <pc:sldMk cId="3235923945" sldId="4292"/>
            <ac:spMk id="18" creationId="{85395580-ADA7-4704-B2F9-3784EB717CDE}"/>
          </ac:spMkLst>
        </pc:spChg>
        <pc:spChg chg="add del mod">
          <ac:chgData name="Juliana Barros" userId="7ba259c6-7bb4-49a9-8cd6-2187ffa0d615" providerId="ADAL" clId="{C76A1A53-47F2-4644-99DB-0FAB1E53C80D}" dt="2024-10-31T11:44:08.476" v="963" actId="21"/>
          <ac:spMkLst>
            <pc:docMk/>
            <pc:sldMk cId="3235923945" sldId="4292"/>
            <ac:spMk id="19" creationId="{1F477665-8069-4BF9-8D75-4C952DF6E2ED}"/>
          </ac:spMkLst>
        </pc:spChg>
        <pc:spChg chg="add del mod">
          <ac:chgData name="Juliana Barros" userId="7ba259c6-7bb4-49a9-8cd6-2187ffa0d615" providerId="ADAL" clId="{C76A1A53-47F2-4644-99DB-0FAB1E53C80D}" dt="2024-10-31T11:46:06.033" v="1067" actId="478"/>
          <ac:spMkLst>
            <pc:docMk/>
            <pc:sldMk cId="3235923945" sldId="4292"/>
            <ac:spMk id="20" creationId="{49DC8E5C-033A-4186-9610-60D264876D8B}"/>
          </ac:spMkLst>
        </pc:spChg>
        <pc:spChg chg="add del mod">
          <ac:chgData name="Juliana Barros" userId="7ba259c6-7bb4-49a9-8cd6-2187ffa0d615" providerId="ADAL" clId="{C76A1A53-47F2-4644-99DB-0FAB1E53C80D}" dt="2024-10-31T11:45:13.982" v="974" actId="478"/>
          <ac:spMkLst>
            <pc:docMk/>
            <pc:sldMk cId="3235923945" sldId="4292"/>
            <ac:spMk id="22" creationId="{6CA2679A-BAF5-4CE9-AD10-DB9331588063}"/>
          </ac:spMkLst>
        </pc:spChg>
      </pc:sldChg>
      <pc:sldChg chg="new del">
        <pc:chgData name="Juliana Barros" userId="7ba259c6-7bb4-49a9-8cd6-2187ffa0d615" providerId="ADAL" clId="{C76A1A53-47F2-4644-99DB-0FAB1E53C80D}" dt="2024-10-31T11:44:26.717" v="967" actId="47"/>
        <pc:sldMkLst>
          <pc:docMk/>
          <pc:sldMk cId="114102186" sldId="4293"/>
        </pc:sldMkLst>
      </pc:sldChg>
      <pc:sldChg chg="new del">
        <pc:chgData name="Juliana Barros" userId="7ba259c6-7bb4-49a9-8cd6-2187ffa0d615" providerId="ADAL" clId="{C76A1A53-47F2-4644-99DB-0FAB1E53C80D}" dt="2024-10-31T11:44:19.736" v="965" actId="47"/>
        <pc:sldMkLst>
          <pc:docMk/>
          <pc:sldMk cId="3393837989" sldId="4293"/>
        </pc:sldMkLst>
      </pc:sldChg>
      <pc:sldChg chg="addSp delSp modSp new del">
        <pc:chgData name="Juliana Barros" userId="7ba259c6-7bb4-49a9-8cd6-2187ffa0d615" providerId="ADAL" clId="{C76A1A53-47F2-4644-99DB-0FAB1E53C80D}" dt="2024-10-31T11:48:26.786" v="1084" actId="47"/>
        <pc:sldMkLst>
          <pc:docMk/>
          <pc:sldMk cId="3796170085" sldId="4293"/>
        </pc:sldMkLst>
        <pc:spChg chg="add del mod">
          <ac:chgData name="Juliana Barros" userId="7ba259c6-7bb4-49a9-8cd6-2187ffa0d615" providerId="ADAL" clId="{C76A1A53-47F2-4644-99DB-0FAB1E53C80D}" dt="2024-10-31T11:46:43.504" v="1072" actId="21"/>
          <ac:spMkLst>
            <pc:docMk/>
            <pc:sldMk cId="3796170085" sldId="4293"/>
            <ac:spMk id="5" creationId="{547A86EA-BBA2-4B76-8474-F35BA4CC8949}"/>
          </ac:spMkLst>
        </pc:spChg>
        <pc:spChg chg="add del mod">
          <ac:chgData name="Juliana Barros" userId="7ba259c6-7bb4-49a9-8cd6-2187ffa0d615" providerId="ADAL" clId="{C76A1A53-47F2-4644-99DB-0FAB1E53C80D}" dt="2024-10-31T11:46:43.504" v="1072" actId="21"/>
          <ac:spMkLst>
            <pc:docMk/>
            <pc:sldMk cId="3796170085" sldId="4293"/>
            <ac:spMk id="6" creationId="{4C4D91E5-8F2B-4DBC-B274-40DD455840CB}"/>
          </ac:spMkLst>
        </pc:spChg>
      </pc:sldChg>
      <pc:sldChg chg="addSp delSp modSp add mod">
        <pc:chgData name="Juliana Barros" userId="7ba259c6-7bb4-49a9-8cd6-2187ffa0d615" providerId="ADAL" clId="{C76A1A53-47F2-4644-99DB-0FAB1E53C80D}" dt="2024-10-31T11:49:17.928" v="1111"/>
        <pc:sldMkLst>
          <pc:docMk/>
          <pc:sldMk cId="3649245229" sldId="4294"/>
        </pc:sldMkLst>
        <pc:spChg chg="mod">
          <ac:chgData name="Juliana Barros" userId="7ba259c6-7bb4-49a9-8cd6-2187ffa0d615" providerId="ADAL" clId="{C76A1A53-47F2-4644-99DB-0FAB1E53C80D}" dt="2024-10-31T11:47:58.569" v="1082" actId="1036"/>
          <ac:spMkLst>
            <pc:docMk/>
            <pc:sldMk cId="3649245229" sldId="4294"/>
            <ac:spMk id="12" creationId="{685FF12C-3EC6-4585-96C0-5CB70A61060F}"/>
          </ac:spMkLst>
        </pc:spChg>
        <pc:spChg chg="del">
          <ac:chgData name="Juliana Barros" userId="7ba259c6-7bb4-49a9-8cd6-2187ffa0d615" providerId="ADAL" clId="{C76A1A53-47F2-4644-99DB-0FAB1E53C80D}" dt="2024-10-31T11:46:56.197" v="1075" actId="478"/>
          <ac:spMkLst>
            <pc:docMk/>
            <pc:sldMk cId="3649245229" sldId="4294"/>
            <ac:spMk id="14" creationId="{E0CCC10A-78C8-487B-BAB0-D67323AF6DC7}"/>
          </ac:spMkLst>
        </pc:spChg>
        <pc:spChg chg="add del mod">
          <ac:chgData name="Juliana Barros" userId="7ba259c6-7bb4-49a9-8cd6-2187ffa0d615" providerId="ADAL" clId="{C76A1A53-47F2-4644-99DB-0FAB1E53C80D}" dt="2024-10-31T11:46:59.792" v="1076" actId="478"/>
          <ac:spMkLst>
            <pc:docMk/>
            <pc:sldMk cId="3649245229" sldId="4294"/>
            <ac:spMk id="15" creationId="{0D5E701D-D8C4-444D-A492-EA71E4D02229}"/>
          </ac:spMkLst>
        </pc:spChg>
        <pc:spChg chg="add mod">
          <ac:chgData name="Juliana Barros" userId="7ba259c6-7bb4-49a9-8cd6-2187ffa0d615" providerId="ADAL" clId="{C76A1A53-47F2-4644-99DB-0FAB1E53C80D}" dt="2024-10-31T11:48:20.548" v="1083" actId="1035"/>
          <ac:spMkLst>
            <pc:docMk/>
            <pc:sldMk cId="3649245229" sldId="4294"/>
            <ac:spMk id="16" creationId="{15D27E2D-78E7-470D-B74F-03CA8612CE7A}"/>
          </ac:spMkLst>
        </pc:spChg>
        <pc:spChg chg="add mod">
          <ac:chgData name="Juliana Barros" userId="7ba259c6-7bb4-49a9-8cd6-2187ffa0d615" providerId="ADAL" clId="{C76A1A53-47F2-4644-99DB-0FAB1E53C80D}" dt="2024-10-31T11:49:17.928" v="1111"/>
          <ac:spMkLst>
            <pc:docMk/>
            <pc:sldMk cId="3649245229" sldId="4294"/>
            <ac:spMk id="17" creationId="{EA8387B9-99E1-4C84-9FD3-83399420D5B6}"/>
          </ac:spMkLst>
        </pc:spChg>
        <pc:spChg chg="add del mod">
          <ac:chgData name="Juliana Barros" userId="7ba259c6-7bb4-49a9-8cd6-2187ffa0d615" providerId="ADAL" clId="{C76A1A53-47F2-4644-99DB-0FAB1E53C80D}" dt="2024-10-31T11:49:04.818" v="1108" actId="478"/>
          <ac:spMkLst>
            <pc:docMk/>
            <pc:sldMk cId="3649245229" sldId="4294"/>
            <ac:spMk id="18" creationId="{A07A6D8E-ED27-450E-A961-580AEB6513D4}"/>
          </ac:spMkLst>
        </pc:spChg>
      </pc:sldChg>
      <pc:sldChg chg="addSp delSp modSp add mod">
        <pc:chgData name="Juliana Barros" userId="7ba259c6-7bb4-49a9-8cd6-2187ffa0d615" providerId="ADAL" clId="{C76A1A53-47F2-4644-99DB-0FAB1E53C80D}" dt="2024-10-31T11:59:28.015" v="1185" actId="14100"/>
        <pc:sldMkLst>
          <pc:docMk/>
          <pc:sldMk cId="3219024575" sldId="4295"/>
        </pc:sldMkLst>
        <pc:spChg chg="del">
          <ac:chgData name="Juliana Barros" userId="7ba259c6-7bb4-49a9-8cd6-2187ffa0d615" providerId="ADAL" clId="{C76A1A53-47F2-4644-99DB-0FAB1E53C80D}" dt="2024-10-31T11:56:57.649" v="1139" actId="478"/>
          <ac:spMkLst>
            <pc:docMk/>
            <pc:sldMk cId="3219024575" sldId="4295"/>
            <ac:spMk id="12" creationId="{685FF12C-3EC6-4585-96C0-5CB70A61060F}"/>
          </ac:spMkLst>
        </pc:spChg>
        <pc:spChg chg="mod">
          <ac:chgData name="Juliana Barros" userId="7ba259c6-7bb4-49a9-8cd6-2187ffa0d615" providerId="ADAL" clId="{C76A1A53-47F2-4644-99DB-0FAB1E53C80D}" dt="2024-10-31T11:56:55.127" v="1138" actId="20577"/>
          <ac:spMkLst>
            <pc:docMk/>
            <pc:sldMk cId="3219024575" sldId="4295"/>
            <ac:spMk id="16" creationId="{15D27E2D-78E7-470D-B74F-03CA8612CE7A}"/>
          </ac:spMkLst>
        </pc:spChg>
        <pc:spChg chg="mod">
          <ac:chgData name="Juliana Barros" userId="7ba259c6-7bb4-49a9-8cd6-2187ffa0d615" providerId="ADAL" clId="{C76A1A53-47F2-4644-99DB-0FAB1E53C80D}" dt="2024-10-31T11:57:18.678" v="1157" actId="1076"/>
          <ac:spMkLst>
            <pc:docMk/>
            <pc:sldMk cId="3219024575" sldId="4295"/>
            <ac:spMk id="17" creationId="{EA8387B9-99E1-4C84-9FD3-83399420D5B6}"/>
          </ac:spMkLst>
        </pc:spChg>
        <pc:picChg chg="add mod">
          <ac:chgData name="Juliana Barros" userId="7ba259c6-7bb4-49a9-8cd6-2187ffa0d615" providerId="ADAL" clId="{C76A1A53-47F2-4644-99DB-0FAB1E53C80D}" dt="2024-10-31T11:58:16.260" v="1177" actId="1036"/>
          <ac:picMkLst>
            <pc:docMk/>
            <pc:sldMk cId="3219024575" sldId="4295"/>
            <ac:picMk id="14" creationId="{B5E7B6FF-1B30-44D4-9059-7039B0B9D13E}"/>
          </ac:picMkLst>
        </pc:picChg>
        <pc:picChg chg="add mod">
          <ac:chgData name="Juliana Barros" userId="7ba259c6-7bb4-49a9-8cd6-2187ffa0d615" providerId="ADAL" clId="{C76A1A53-47F2-4644-99DB-0FAB1E53C80D}" dt="2024-10-31T11:58:16.260" v="1177" actId="1036"/>
          <ac:picMkLst>
            <pc:docMk/>
            <pc:sldMk cId="3219024575" sldId="4295"/>
            <ac:picMk id="15" creationId="{4BBCF98F-5528-41B3-BEC4-22675B9F8FE7}"/>
          </ac:picMkLst>
        </pc:picChg>
        <pc:picChg chg="add mod">
          <ac:chgData name="Juliana Barros" userId="7ba259c6-7bb4-49a9-8cd6-2187ffa0d615" providerId="ADAL" clId="{C76A1A53-47F2-4644-99DB-0FAB1E53C80D}" dt="2024-10-31T11:59:28.015" v="1185" actId="14100"/>
          <ac:picMkLst>
            <pc:docMk/>
            <pc:sldMk cId="3219024575" sldId="4295"/>
            <ac:picMk id="18" creationId="{C546A41A-9BAA-48A1-BAF7-44E90D1822FF}"/>
          </ac:picMkLst>
        </pc:picChg>
        <pc:picChg chg="add mod">
          <ac:chgData name="Juliana Barros" userId="7ba259c6-7bb4-49a9-8cd6-2187ffa0d615" providerId="ADAL" clId="{C76A1A53-47F2-4644-99DB-0FAB1E53C80D}" dt="2024-10-31T11:59:18.894" v="1184" actId="1076"/>
          <ac:picMkLst>
            <pc:docMk/>
            <pc:sldMk cId="3219024575" sldId="4295"/>
            <ac:picMk id="19" creationId="{A8E55613-1FB9-4876-813B-262FDBC27D20}"/>
          </ac:picMkLst>
        </pc:picChg>
      </pc:sldChg>
      <pc:sldChg chg="addSp delSp modSp add mod">
        <pc:chgData name="Juliana Barros" userId="7ba259c6-7bb4-49a9-8cd6-2187ffa0d615" providerId="ADAL" clId="{C76A1A53-47F2-4644-99DB-0FAB1E53C80D}" dt="2024-10-31T12:05:26.632" v="1270" actId="1036"/>
        <pc:sldMkLst>
          <pc:docMk/>
          <pc:sldMk cId="3899364079" sldId="4296"/>
        </pc:sldMkLst>
        <pc:spChg chg="add del mod">
          <ac:chgData name="Juliana Barros" userId="7ba259c6-7bb4-49a9-8cd6-2187ffa0d615" providerId="ADAL" clId="{C76A1A53-47F2-4644-99DB-0FAB1E53C80D}" dt="2024-10-31T12:02:59.316" v="1232" actId="478"/>
          <ac:spMkLst>
            <pc:docMk/>
            <pc:sldMk cId="3899364079" sldId="4296"/>
            <ac:spMk id="2" creationId="{C4869AD0-DB1E-4FAE-A4E4-715B30DEF11F}"/>
          </ac:spMkLst>
        </pc:spChg>
        <pc:spChg chg="add del mod">
          <ac:chgData name="Juliana Barros" userId="7ba259c6-7bb4-49a9-8cd6-2187ffa0d615" providerId="ADAL" clId="{C76A1A53-47F2-4644-99DB-0FAB1E53C80D}" dt="2024-10-31T12:03:03.374" v="1234" actId="478"/>
          <ac:spMkLst>
            <pc:docMk/>
            <pc:sldMk cId="3899364079" sldId="4296"/>
            <ac:spMk id="7" creationId="{095D07D7-06C7-4DA9-B73B-64FDF6BDA2AD}"/>
          </ac:spMkLst>
        </pc:spChg>
        <pc:spChg chg="mod">
          <ac:chgData name="Juliana Barros" userId="7ba259c6-7bb4-49a9-8cd6-2187ffa0d615" providerId="ADAL" clId="{C76A1A53-47F2-4644-99DB-0FAB1E53C80D}" dt="2024-10-31T12:00:37.921" v="1210" actId="20577"/>
          <ac:spMkLst>
            <pc:docMk/>
            <pc:sldMk cId="3899364079" sldId="4296"/>
            <ac:spMk id="16" creationId="{15D27E2D-78E7-470D-B74F-03CA8612CE7A}"/>
          </ac:spMkLst>
        </pc:spChg>
        <pc:spChg chg="del">
          <ac:chgData name="Juliana Barros" userId="7ba259c6-7bb4-49a9-8cd6-2187ffa0d615" providerId="ADAL" clId="{C76A1A53-47F2-4644-99DB-0FAB1E53C80D}" dt="2024-10-31T12:00:43.765" v="1212" actId="478"/>
          <ac:spMkLst>
            <pc:docMk/>
            <pc:sldMk cId="3899364079" sldId="4296"/>
            <ac:spMk id="17" creationId="{EA8387B9-99E1-4C84-9FD3-83399420D5B6}"/>
          </ac:spMkLst>
        </pc:spChg>
        <pc:spChg chg="add mod">
          <ac:chgData name="Juliana Barros" userId="7ba259c6-7bb4-49a9-8cd6-2187ffa0d615" providerId="ADAL" clId="{C76A1A53-47F2-4644-99DB-0FAB1E53C80D}" dt="2024-10-31T12:01:21.078" v="1216" actId="1076"/>
          <ac:spMkLst>
            <pc:docMk/>
            <pc:sldMk cId="3899364079" sldId="4296"/>
            <ac:spMk id="20" creationId="{5735BF9E-61B5-402D-8CBB-90D2EC503484}"/>
          </ac:spMkLst>
        </pc:spChg>
        <pc:spChg chg="add mod">
          <ac:chgData name="Juliana Barros" userId="7ba259c6-7bb4-49a9-8cd6-2187ffa0d615" providerId="ADAL" clId="{C76A1A53-47F2-4644-99DB-0FAB1E53C80D}" dt="2024-10-31T12:01:21.078" v="1216" actId="1076"/>
          <ac:spMkLst>
            <pc:docMk/>
            <pc:sldMk cId="3899364079" sldId="4296"/>
            <ac:spMk id="22" creationId="{5EB80360-E845-4A27-95E1-22ED170A8908}"/>
          </ac:spMkLst>
        </pc:spChg>
        <pc:spChg chg="add mod">
          <ac:chgData name="Juliana Barros" userId="7ba259c6-7bb4-49a9-8cd6-2187ffa0d615" providerId="ADAL" clId="{C76A1A53-47F2-4644-99DB-0FAB1E53C80D}" dt="2024-10-31T12:01:21.078" v="1216" actId="1076"/>
          <ac:spMkLst>
            <pc:docMk/>
            <pc:sldMk cId="3899364079" sldId="4296"/>
            <ac:spMk id="26" creationId="{9663E5FC-6339-4079-B628-878ED1C83DF9}"/>
          </ac:spMkLst>
        </pc:spChg>
        <pc:spChg chg="add mod">
          <ac:chgData name="Juliana Barros" userId="7ba259c6-7bb4-49a9-8cd6-2187ffa0d615" providerId="ADAL" clId="{C76A1A53-47F2-4644-99DB-0FAB1E53C80D}" dt="2024-10-31T12:01:21.078" v="1216" actId="1076"/>
          <ac:spMkLst>
            <pc:docMk/>
            <pc:sldMk cId="3899364079" sldId="4296"/>
            <ac:spMk id="28" creationId="{0295C806-621B-4946-94F2-9F9E89C31B20}"/>
          </ac:spMkLst>
        </pc:spChg>
        <pc:picChg chg="mod">
          <ac:chgData name="Juliana Barros" userId="7ba259c6-7bb4-49a9-8cd6-2187ffa0d615" providerId="ADAL" clId="{C76A1A53-47F2-4644-99DB-0FAB1E53C80D}" dt="2024-10-31T12:05:03.800" v="1261" actId="1036"/>
          <ac:picMkLst>
            <pc:docMk/>
            <pc:sldMk cId="3899364079" sldId="4296"/>
            <ac:picMk id="4" creationId="{7F34012D-1EA0-4BAD-9373-673E77E44BBE}"/>
          </ac:picMkLst>
        </pc:picChg>
        <pc:picChg chg="del">
          <ac:chgData name="Juliana Barros" userId="7ba259c6-7bb4-49a9-8cd6-2187ffa0d615" providerId="ADAL" clId="{C76A1A53-47F2-4644-99DB-0FAB1E53C80D}" dt="2024-10-31T12:00:34.025" v="1208" actId="478"/>
          <ac:picMkLst>
            <pc:docMk/>
            <pc:sldMk cId="3899364079" sldId="4296"/>
            <ac:picMk id="14" creationId="{B5E7B6FF-1B30-44D4-9059-7039B0B9D13E}"/>
          </ac:picMkLst>
        </pc:picChg>
        <pc:picChg chg="del">
          <ac:chgData name="Juliana Barros" userId="7ba259c6-7bb4-49a9-8cd6-2187ffa0d615" providerId="ADAL" clId="{C76A1A53-47F2-4644-99DB-0FAB1E53C80D}" dt="2024-10-31T12:00:40.275" v="1211" actId="478"/>
          <ac:picMkLst>
            <pc:docMk/>
            <pc:sldMk cId="3899364079" sldId="4296"/>
            <ac:picMk id="15" creationId="{4BBCF98F-5528-41B3-BEC4-22675B9F8FE7}"/>
          </ac:picMkLst>
        </pc:picChg>
        <pc:picChg chg="del">
          <ac:chgData name="Juliana Barros" userId="7ba259c6-7bb4-49a9-8cd6-2187ffa0d615" providerId="ADAL" clId="{C76A1A53-47F2-4644-99DB-0FAB1E53C80D}" dt="2024-10-31T12:00:45.312" v="1213" actId="478"/>
          <ac:picMkLst>
            <pc:docMk/>
            <pc:sldMk cId="3899364079" sldId="4296"/>
            <ac:picMk id="18" creationId="{C546A41A-9BAA-48A1-BAF7-44E90D1822FF}"/>
          </ac:picMkLst>
        </pc:picChg>
        <pc:picChg chg="del">
          <ac:chgData name="Juliana Barros" userId="7ba259c6-7bb4-49a9-8cd6-2187ffa0d615" providerId="ADAL" clId="{C76A1A53-47F2-4644-99DB-0FAB1E53C80D}" dt="2024-10-31T12:00:46.799" v="1214" actId="478"/>
          <ac:picMkLst>
            <pc:docMk/>
            <pc:sldMk cId="3899364079" sldId="4296"/>
            <ac:picMk id="19" creationId="{A8E55613-1FB9-4876-813B-262FDBC27D20}"/>
          </ac:picMkLst>
        </pc:picChg>
        <pc:picChg chg="add mod">
          <ac:chgData name="Juliana Barros" userId="7ba259c6-7bb4-49a9-8cd6-2187ffa0d615" providerId="ADAL" clId="{C76A1A53-47F2-4644-99DB-0FAB1E53C80D}" dt="2024-10-31T12:05:26.632" v="1270" actId="1036"/>
          <ac:picMkLst>
            <pc:docMk/>
            <pc:sldMk cId="3899364079" sldId="4296"/>
            <ac:picMk id="25" creationId="{B63368B9-F542-4CEF-9FE9-A8BCA62773A2}"/>
          </ac:picMkLst>
        </pc:picChg>
        <pc:picChg chg="add mod">
          <ac:chgData name="Juliana Barros" userId="7ba259c6-7bb4-49a9-8cd6-2187ffa0d615" providerId="ADAL" clId="{C76A1A53-47F2-4644-99DB-0FAB1E53C80D}" dt="2024-10-31T12:04:10.917" v="1246" actId="1076"/>
          <ac:picMkLst>
            <pc:docMk/>
            <pc:sldMk cId="3899364079" sldId="4296"/>
            <ac:picMk id="27" creationId="{B9C497B0-E031-40B7-9C94-95994EB9940C}"/>
          </ac:picMkLst>
        </pc:picChg>
        <pc:picChg chg="add mod">
          <ac:chgData name="Juliana Barros" userId="7ba259c6-7bb4-49a9-8cd6-2187ffa0d615" providerId="ADAL" clId="{C76A1A53-47F2-4644-99DB-0FAB1E53C80D}" dt="2024-10-31T12:04:15.059" v="1247" actId="1076"/>
          <ac:picMkLst>
            <pc:docMk/>
            <pc:sldMk cId="3899364079" sldId="4296"/>
            <ac:picMk id="29" creationId="{67EC559E-BE35-49B1-B9A2-E7F027E71287}"/>
          </ac:picMkLst>
        </pc:picChg>
        <pc:picChg chg="add del mod">
          <ac:chgData name="Juliana Barros" userId="7ba259c6-7bb4-49a9-8cd6-2187ffa0d615" providerId="ADAL" clId="{C76A1A53-47F2-4644-99DB-0FAB1E53C80D}" dt="2024-10-31T12:03:00.272" v="1233" actId="478"/>
          <ac:picMkLst>
            <pc:docMk/>
            <pc:sldMk cId="3899364079" sldId="4296"/>
            <ac:picMk id="30" creationId="{52BB03B1-BCA7-4E2D-898B-73F2E7A4D995}"/>
          </ac:picMkLst>
        </pc:picChg>
      </pc:sldChg>
      <pc:sldChg chg="addSp delSp modSp add mod">
        <pc:chgData name="Juliana Barros" userId="7ba259c6-7bb4-49a9-8cd6-2187ffa0d615" providerId="ADAL" clId="{C76A1A53-47F2-4644-99DB-0FAB1E53C80D}" dt="2024-10-31T12:07:18.975" v="1344" actId="1076"/>
        <pc:sldMkLst>
          <pc:docMk/>
          <pc:sldMk cId="2629211986" sldId="4297"/>
        </pc:sldMkLst>
        <pc:spChg chg="mod">
          <ac:chgData name="Juliana Barros" userId="7ba259c6-7bb4-49a9-8cd6-2187ffa0d615" providerId="ADAL" clId="{C76A1A53-47F2-4644-99DB-0FAB1E53C80D}" dt="2024-10-31T12:06:01.331" v="1312" actId="20577"/>
          <ac:spMkLst>
            <pc:docMk/>
            <pc:sldMk cId="2629211986" sldId="4297"/>
            <ac:spMk id="16" creationId="{15D27E2D-78E7-470D-B74F-03CA8612CE7A}"/>
          </ac:spMkLst>
        </pc:spChg>
        <pc:picChg chg="del">
          <ac:chgData name="Juliana Barros" userId="7ba259c6-7bb4-49a9-8cd6-2187ffa0d615" providerId="ADAL" clId="{C76A1A53-47F2-4644-99DB-0FAB1E53C80D}" dt="2024-10-31T12:06:17.635" v="1314" actId="478"/>
          <ac:picMkLst>
            <pc:docMk/>
            <pc:sldMk cId="2629211986" sldId="4297"/>
            <ac:picMk id="4" creationId="{7F34012D-1EA0-4BAD-9373-673E77E44BBE}"/>
          </ac:picMkLst>
        </pc:picChg>
        <pc:picChg chg="add mod">
          <ac:chgData name="Juliana Barros" userId="7ba259c6-7bb4-49a9-8cd6-2187ffa0d615" providerId="ADAL" clId="{C76A1A53-47F2-4644-99DB-0FAB1E53C80D}" dt="2024-10-31T12:07:18.975" v="1344" actId="1076"/>
          <ac:picMkLst>
            <pc:docMk/>
            <pc:sldMk cId="2629211986" sldId="4297"/>
            <ac:picMk id="18" creationId="{B2141F93-3393-43A6-BBC2-01826D31CA1D}"/>
          </ac:picMkLst>
        </pc:picChg>
        <pc:picChg chg="add mod">
          <ac:chgData name="Juliana Barros" userId="7ba259c6-7bb4-49a9-8cd6-2187ffa0d615" providerId="ADAL" clId="{C76A1A53-47F2-4644-99DB-0FAB1E53C80D}" dt="2024-10-31T12:07:07.636" v="1342" actId="14100"/>
          <ac:picMkLst>
            <pc:docMk/>
            <pc:sldMk cId="2629211986" sldId="4297"/>
            <ac:picMk id="19" creationId="{BFE53BD4-76F6-48E2-B550-D77813FA27DA}"/>
          </ac:picMkLst>
        </pc:picChg>
        <pc:picChg chg="del">
          <ac:chgData name="Juliana Barros" userId="7ba259c6-7bb4-49a9-8cd6-2187ffa0d615" providerId="ADAL" clId="{C76A1A53-47F2-4644-99DB-0FAB1E53C80D}" dt="2024-10-31T12:06:15.823" v="1313" actId="478"/>
          <ac:picMkLst>
            <pc:docMk/>
            <pc:sldMk cId="2629211986" sldId="4297"/>
            <ac:picMk id="25" creationId="{B63368B9-F542-4CEF-9FE9-A8BCA62773A2}"/>
          </ac:picMkLst>
        </pc:picChg>
        <pc:picChg chg="del">
          <ac:chgData name="Juliana Barros" userId="7ba259c6-7bb4-49a9-8cd6-2187ffa0d615" providerId="ADAL" clId="{C76A1A53-47F2-4644-99DB-0FAB1E53C80D}" dt="2024-10-31T12:06:15.823" v="1313" actId="478"/>
          <ac:picMkLst>
            <pc:docMk/>
            <pc:sldMk cId="2629211986" sldId="4297"/>
            <ac:picMk id="27" creationId="{B9C497B0-E031-40B7-9C94-95994EB9940C}"/>
          </ac:picMkLst>
        </pc:picChg>
        <pc:picChg chg="del">
          <ac:chgData name="Juliana Barros" userId="7ba259c6-7bb4-49a9-8cd6-2187ffa0d615" providerId="ADAL" clId="{C76A1A53-47F2-4644-99DB-0FAB1E53C80D}" dt="2024-10-31T12:06:18.607" v="1315" actId="478"/>
          <ac:picMkLst>
            <pc:docMk/>
            <pc:sldMk cId="2629211986" sldId="4297"/>
            <ac:picMk id="29" creationId="{67EC559E-BE35-49B1-B9A2-E7F027E71287}"/>
          </ac:picMkLst>
        </pc:picChg>
      </pc:sldChg>
      <pc:sldChg chg="add del">
        <pc:chgData name="Juliana Barros" userId="7ba259c6-7bb4-49a9-8cd6-2187ffa0d615" providerId="ADAL" clId="{C76A1A53-47F2-4644-99DB-0FAB1E53C80D}" dt="2024-10-31T12:07:43.420" v="1347"/>
        <pc:sldMkLst>
          <pc:docMk/>
          <pc:sldMk cId="1744721039" sldId="4298"/>
        </pc:sldMkLst>
      </pc:sldChg>
      <pc:sldChg chg="addSp delSp modSp add mod">
        <pc:chgData name="Juliana Barros" userId="7ba259c6-7bb4-49a9-8cd6-2187ffa0d615" providerId="ADAL" clId="{C76A1A53-47F2-4644-99DB-0FAB1E53C80D}" dt="2024-10-31T12:09:47.098" v="1465" actId="14100"/>
        <pc:sldMkLst>
          <pc:docMk/>
          <pc:sldMk cId="2200608585" sldId="4298"/>
        </pc:sldMkLst>
        <pc:spChg chg="add del">
          <ac:chgData name="Juliana Barros" userId="7ba259c6-7bb4-49a9-8cd6-2187ffa0d615" providerId="ADAL" clId="{C76A1A53-47F2-4644-99DB-0FAB1E53C80D}" dt="2024-10-31T12:09:28.196" v="1462" actId="478"/>
          <ac:spMkLst>
            <pc:docMk/>
            <pc:sldMk cId="2200608585" sldId="4298"/>
            <ac:spMk id="5" creationId="{3A7C75DD-FA26-879A-666D-7480DEE14A76}"/>
          </ac:spMkLst>
        </pc:spChg>
        <pc:spChg chg="mod">
          <ac:chgData name="Juliana Barros" userId="7ba259c6-7bb4-49a9-8cd6-2187ffa0d615" providerId="ADAL" clId="{C76A1A53-47F2-4644-99DB-0FAB1E53C80D}" dt="2024-10-31T12:09:47.098" v="1465" actId="14100"/>
          <ac:spMkLst>
            <pc:docMk/>
            <pc:sldMk cId="2200608585" sldId="4298"/>
            <ac:spMk id="11" creationId="{0E9A0FC6-62A8-B361-6F1B-3C2990BE65E5}"/>
          </ac:spMkLst>
        </pc:spChg>
        <pc:spChg chg="add del">
          <ac:chgData name="Juliana Barros" userId="7ba259c6-7bb4-49a9-8cd6-2187ffa0d615" providerId="ADAL" clId="{C76A1A53-47F2-4644-99DB-0FAB1E53C80D}" dt="2024-10-31T12:09:28.196" v="1462" actId="478"/>
          <ac:spMkLst>
            <pc:docMk/>
            <pc:sldMk cId="2200608585" sldId="4298"/>
            <ac:spMk id="12" creationId="{51D64D6B-48AA-B023-E897-96E322C32C33}"/>
          </ac:spMkLst>
        </pc:spChg>
        <pc:picChg chg="add del">
          <ac:chgData name="Juliana Barros" userId="7ba259c6-7bb4-49a9-8cd6-2187ffa0d615" providerId="ADAL" clId="{C76A1A53-47F2-4644-99DB-0FAB1E53C80D}" dt="2024-10-31T12:09:28.196" v="1462" actId="478"/>
          <ac:picMkLst>
            <pc:docMk/>
            <pc:sldMk cId="2200608585" sldId="4298"/>
            <ac:picMk id="8" creationId="{2107790C-E564-F7F9-15FB-0670E22A30D4}"/>
          </ac:picMkLst>
        </pc:picChg>
        <pc:picChg chg="add del">
          <ac:chgData name="Juliana Barros" userId="7ba259c6-7bb4-49a9-8cd6-2187ffa0d615" providerId="ADAL" clId="{C76A1A53-47F2-4644-99DB-0FAB1E53C80D}" dt="2024-10-31T12:09:28.196" v="1462" actId="478"/>
          <ac:picMkLst>
            <pc:docMk/>
            <pc:sldMk cId="2200608585" sldId="4298"/>
            <ac:picMk id="9" creationId="{B8A3F05D-7621-B2D6-0574-AA5A25C6E3BC}"/>
          </ac:picMkLst>
        </pc:picChg>
        <pc:picChg chg="add del">
          <ac:chgData name="Juliana Barros" userId="7ba259c6-7bb4-49a9-8cd6-2187ffa0d615" providerId="ADAL" clId="{C76A1A53-47F2-4644-99DB-0FAB1E53C80D}" dt="2024-10-31T12:09:28.196" v="1462" actId="478"/>
          <ac:picMkLst>
            <pc:docMk/>
            <pc:sldMk cId="2200608585" sldId="4298"/>
            <ac:picMk id="10" creationId="{74EFF6ED-23D8-709D-4D9E-BE97059CE92F}"/>
          </ac:picMkLst>
        </pc:picChg>
        <pc:cxnChg chg="add del">
          <ac:chgData name="Juliana Barros" userId="7ba259c6-7bb4-49a9-8cd6-2187ffa0d615" providerId="ADAL" clId="{C76A1A53-47F2-4644-99DB-0FAB1E53C80D}" dt="2024-10-31T12:09:24.109" v="1461" actId="478"/>
          <ac:cxnSpMkLst>
            <pc:docMk/>
            <pc:sldMk cId="2200608585" sldId="4298"/>
            <ac:cxnSpMk id="6" creationId="{0D9A8C37-33ED-AE84-AA95-16A7B0675183}"/>
          </ac:cxnSpMkLst>
        </pc:cxnChg>
      </pc:sldChg>
      <pc:sldChg chg="addSp delSp modSp add mod">
        <pc:chgData name="Juliana Barros" userId="7ba259c6-7bb4-49a9-8cd6-2187ffa0d615" providerId="ADAL" clId="{C76A1A53-47F2-4644-99DB-0FAB1E53C80D}" dt="2024-10-31T12:14:29.149" v="1554" actId="1076"/>
        <pc:sldMkLst>
          <pc:docMk/>
          <pc:sldMk cId="628004111" sldId="4299"/>
        </pc:sldMkLst>
        <pc:spChg chg="mod">
          <ac:chgData name="Juliana Barros" userId="7ba259c6-7bb4-49a9-8cd6-2187ffa0d615" providerId="ADAL" clId="{C76A1A53-47F2-4644-99DB-0FAB1E53C80D}" dt="2024-10-31T12:11:11.256" v="1529" actId="20577"/>
          <ac:spMkLst>
            <pc:docMk/>
            <pc:sldMk cId="628004111" sldId="4299"/>
            <ac:spMk id="11" creationId="{0E9A0FC6-62A8-B361-6F1B-3C2990BE65E5}"/>
          </ac:spMkLst>
        </pc:spChg>
        <pc:spChg chg="add del mod">
          <ac:chgData name="Juliana Barros" userId="7ba259c6-7bb4-49a9-8cd6-2187ffa0d615" providerId="ADAL" clId="{C76A1A53-47F2-4644-99DB-0FAB1E53C80D}" dt="2024-10-31T12:12:48.265" v="1546" actId="478"/>
          <ac:spMkLst>
            <pc:docMk/>
            <pc:sldMk cId="628004111" sldId="4299"/>
            <ac:spMk id="12" creationId="{685FF12C-3EC6-4585-96C0-5CB70A61060F}"/>
          </ac:spMkLst>
        </pc:spChg>
        <pc:spChg chg="del">
          <ac:chgData name="Juliana Barros" userId="7ba259c6-7bb4-49a9-8cd6-2187ffa0d615" providerId="ADAL" clId="{C76A1A53-47F2-4644-99DB-0FAB1E53C80D}" dt="2024-10-31T12:11:46.448" v="1533" actId="478"/>
          <ac:spMkLst>
            <pc:docMk/>
            <pc:sldMk cId="628004111" sldId="4299"/>
            <ac:spMk id="14" creationId="{E0CCC10A-78C8-487B-BAB0-D67323AF6DC7}"/>
          </ac:spMkLst>
        </pc:spChg>
        <pc:spChg chg="add mod">
          <ac:chgData name="Juliana Barros" userId="7ba259c6-7bb4-49a9-8cd6-2187ffa0d615" providerId="ADAL" clId="{C76A1A53-47F2-4644-99DB-0FAB1E53C80D}" dt="2024-10-31T12:13:23.005" v="1549" actId="207"/>
          <ac:spMkLst>
            <pc:docMk/>
            <pc:sldMk cId="628004111" sldId="4299"/>
            <ac:spMk id="15" creationId="{8A432839-A55C-4C20-9FD4-53FF1C20A1FC}"/>
          </ac:spMkLst>
        </pc:spChg>
        <pc:picChg chg="add mod">
          <ac:chgData name="Juliana Barros" userId="7ba259c6-7bb4-49a9-8cd6-2187ffa0d615" providerId="ADAL" clId="{C76A1A53-47F2-4644-99DB-0FAB1E53C80D}" dt="2024-10-31T12:14:29.149" v="1554" actId="1076"/>
          <ac:picMkLst>
            <pc:docMk/>
            <pc:sldMk cId="628004111" sldId="4299"/>
            <ac:picMk id="16" creationId="{21D4BF16-5FA5-4ADA-B806-4FFD25A11A67}"/>
          </ac:picMkLst>
        </pc:picChg>
      </pc:sldChg>
      <pc:sldChg chg="add del">
        <pc:chgData name="Juliana Barros" userId="7ba259c6-7bb4-49a9-8cd6-2187ffa0d615" providerId="ADAL" clId="{C76A1A53-47F2-4644-99DB-0FAB1E53C80D}" dt="2024-10-31T12:10:33.910" v="1468"/>
        <pc:sldMkLst>
          <pc:docMk/>
          <pc:sldMk cId="3767296283" sldId="4299"/>
        </pc:sldMkLst>
      </pc:sldChg>
      <pc:sldChg chg="add del">
        <pc:chgData name="Juliana Barros" userId="7ba259c6-7bb4-49a9-8cd6-2187ffa0d615" providerId="ADAL" clId="{C76A1A53-47F2-4644-99DB-0FAB1E53C80D}" dt="2024-10-31T12:14:54.941" v="1557"/>
        <pc:sldMkLst>
          <pc:docMk/>
          <pc:sldMk cId="87814091" sldId="4300"/>
        </pc:sldMkLst>
      </pc:sldChg>
      <pc:sldChg chg="addSp delSp modSp add mod">
        <pc:chgData name="Juliana Barros" userId="7ba259c6-7bb4-49a9-8cd6-2187ffa0d615" providerId="ADAL" clId="{C76A1A53-47F2-4644-99DB-0FAB1E53C80D}" dt="2024-10-31T12:17:24.285" v="1584" actId="20577"/>
        <pc:sldMkLst>
          <pc:docMk/>
          <pc:sldMk cId="1583843015" sldId="4300"/>
        </pc:sldMkLst>
        <pc:spChg chg="mod">
          <ac:chgData name="Juliana Barros" userId="7ba259c6-7bb4-49a9-8cd6-2187ffa0d615" providerId="ADAL" clId="{C76A1A53-47F2-4644-99DB-0FAB1E53C80D}" dt="2024-10-31T12:17:24.285" v="1584" actId="20577"/>
          <ac:spMkLst>
            <pc:docMk/>
            <pc:sldMk cId="1583843015" sldId="4300"/>
            <ac:spMk id="15" creationId="{8A432839-A55C-4C20-9FD4-53FF1C20A1FC}"/>
          </ac:spMkLst>
        </pc:spChg>
        <pc:picChg chg="add mod">
          <ac:chgData name="Juliana Barros" userId="7ba259c6-7bb4-49a9-8cd6-2187ffa0d615" providerId="ADAL" clId="{C76A1A53-47F2-4644-99DB-0FAB1E53C80D}" dt="2024-10-31T12:16:11.694" v="1570" actId="1076"/>
          <ac:picMkLst>
            <pc:docMk/>
            <pc:sldMk cId="1583843015" sldId="4300"/>
            <ac:picMk id="12" creationId="{98109982-7D16-4BDC-A0DB-E7993E3E92A4}"/>
          </ac:picMkLst>
        </pc:picChg>
        <pc:picChg chg="add mod">
          <ac:chgData name="Juliana Barros" userId="7ba259c6-7bb4-49a9-8cd6-2187ffa0d615" providerId="ADAL" clId="{C76A1A53-47F2-4644-99DB-0FAB1E53C80D}" dt="2024-10-31T12:16:19.757" v="1571" actId="1076"/>
          <ac:picMkLst>
            <pc:docMk/>
            <pc:sldMk cId="1583843015" sldId="4300"/>
            <ac:picMk id="14" creationId="{84B68D7C-7A21-4F51-A76A-73E5D24C0850}"/>
          </ac:picMkLst>
        </pc:picChg>
        <pc:picChg chg="del">
          <ac:chgData name="Juliana Barros" userId="7ba259c6-7bb4-49a9-8cd6-2187ffa0d615" providerId="ADAL" clId="{C76A1A53-47F2-4644-99DB-0FAB1E53C80D}" dt="2024-10-31T12:15:35.663" v="1563" actId="478"/>
          <ac:picMkLst>
            <pc:docMk/>
            <pc:sldMk cId="1583843015" sldId="4300"/>
            <ac:picMk id="16" creationId="{21D4BF16-5FA5-4ADA-B806-4FFD25A11A67}"/>
          </ac:picMkLst>
        </pc:picChg>
      </pc:sldChg>
      <pc:sldChg chg="addSp delSp modSp add mod">
        <pc:chgData name="Juliana Barros" userId="7ba259c6-7bb4-49a9-8cd6-2187ffa0d615" providerId="ADAL" clId="{C76A1A53-47F2-4644-99DB-0FAB1E53C80D}" dt="2024-10-31T12:19:58.148" v="1611" actId="20577"/>
        <pc:sldMkLst>
          <pc:docMk/>
          <pc:sldMk cId="211216520" sldId="4301"/>
        </pc:sldMkLst>
        <pc:spChg chg="mod">
          <ac:chgData name="Juliana Barros" userId="7ba259c6-7bb4-49a9-8cd6-2187ffa0d615" providerId="ADAL" clId="{C76A1A53-47F2-4644-99DB-0FAB1E53C80D}" dt="2024-10-31T12:19:58.148" v="1611" actId="20577"/>
          <ac:spMkLst>
            <pc:docMk/>
            <pc:sldMk cId="211216520" sldId="4301"/>
            <ac:spMk id="15" creationId="{8A432839-A55C-4C20-9FD4-53FF1C20A1FC}"/>
          </ac:spMkLst>
        </pc:spChg>
        <pc:picChg chg="del">
          <ac:chgData name="Juliana Barros" userId="7ba259c6-7bb4-49a9-8cd6-2187ffa0d615" providerId="ADAL" clId="{C76A1A53-47F2-4644-99DB-0FAB1E53C80D}" dt="2024-10-31T12:18:20.570" v="1597" actId="478"/>
          <ac:picMkLst>
            <pc:docMk/>
            <pc:sldMk cId="211216520" sldId="4301"/>
            <ac:picMk id="12" creationId="{98109982-7D16-4BDC-A0DB-E7993E3E92A4}"/>
          </ac:picMkLst>
        </pc:picChg>
        <pc:picChg chg="del">
          <ac:chgData name="Juliana Barros" userId="7ba259c6-7bb4-49a9-8cd6-2187ffa0d615" providerId="ADAL" clId="{C76A1A53-47F2-4644-99DB-0FAB1E53C80D}" dt="2024-10-31T12:18:18.898" v="1596" actId="478"/>
          <ac:picMkLst>
            <pc:docMk/>
            <pc:sldMk cId="211216520" sldId="4301"/>
            <ac:picMk id="14" creationId="{84B68D7C-7A21-4F51-A76A-73E5D24C0850}"/>
          </ac:picMkLst>
        </pc:picChg>
        <pc:picChg chg="add mod">
          <ac:chgData name="Juliana Barros" userId="7ba259c6-7bb4-49a9-8cd6-2187ffa0d615" providerId="ADAL" clId="{C76A1A53-47F2-4644-99DB-0FAB1E53C80D}" dt="2024-10-31T12:18:34.379" v="1599" actId="1076"/>
          <ac:picMkLst>
            <pc:docMk/>
            <pc:sldMk cId="211216520" sldId="4301"/>
            <ac:picMk id="16" creationId="{4A70A665-4B35-4AC7-B1F4-B014CBF898AA}"/>
          </ac:picMkLst>
        </pc:picChg>
      </pc:sldChg>
      <pc:sldChg chg="add del">
        <pc:chgData name="Juliana Barros" userId="7ba259c6-7bb4-49a9-8cd6-2187ffa0d615" providerId="ADAL" clId="{C76A1A53-47F2-4644-99DB-0FAB1E53C80D}" dt="2024-10-31T12:17:45.893" v="1586"/>
        <pc:sldMkLst>
          <pc:docMk/>
          <pc:sldMk cId="2591191368" sldId="4301"/>
        </pc:sldMkLst>
      </pc:sldChg>
      <pc:sldChg chg="addSp delSp modSp add mod">
        <pc:chgData name="Juliana Barros" userId="7ba259c6-7bb4-49a9-8cd6-2187ffa0d615" providerId="ADAL" clId="{C76A1A53-47F2-4644-99DB-0FAB1E53C80D}" dt="2024-10-31T12:22:18.621" v="1635" actId="1037"/>
        <pc:sldMkLst>
          <pc:docMk/>
          <pc:sldMk cId="68618089" sldId="4302"/>
        </pc:sldMkLst>
        <pc:spChg chg="mod">
          <ac:chgData name="Juliana Barros" userId="7ba259c6-7bb4-49a9-8cd6-2187ffa0d615" providerId="ADAL" clId="{C76A1A53-47F2-4644-99DB-0FAB1E53C80D}" dt="2024-10-31T12:21:17.321" v="1615" actId="20577"/>
          <ac:spMkLst>
            <pc:docMk/>
            <pc:sldMk cId="68618089" sldId="4302"/>
            <ac:spMk id="15" creationId="{8A432839-A55C-4C20-9FD4-53FF1C20A1FC}"/>
          </ac:spMkLst>
        </pc:spChg>
        <pc:picChg chg="add mod">
          <ac:chgData name="Juliana Barros" userId="7ba259c6-7bb4-49a9-8cd6-2187ffa0d615" providerId="ADAL" clId="{C76A1A53-47F2-4644-99DB-0FAB1E53C80D}" dt="2024-10-31T12:22:18.621" v="1635" actId="1037"/>
          <ac:picMkLst>
            <pc:docMk/>
            <pc:sldMk cId="68618089" sldId="4302"/>
            <ac:picMk id="12" creationId="{A996DEC1-9AAA-460C-AA98-42811103200C}"/>
          </ac:picMkLst>
        </pc:picChg>
        <pc:picChg chg="add mod">
          <ac:chgData name="Juliana Barros" userId="7ba259c6-7bb4-49a9-8cd6-2187ffa0d615" providerId="ADAL" clId="{C76A1A53-47F2-4644-99DB-0FAB1E53C80D}" dt="2024-10-31T12:21:58.627" v="1627" actId="1037"/>
          <ac:picMkLst>
            <pc:docMk/>
            <pc:sldMk cId="68618089" sldId="4302"/>
            <ac:picMk id="14" creationId="{07A181F3-5278-4357-B713-4B0916F2F9A9}"/>
          </ac:picMkLst>
        </pc:picChg>
        <pc:picChg chg="del">
          <ac:chgData name="Juliana Barros" userId="7ba259c6-7bb4-49a9-8cd6-2187ffa0d615" providerId="ADAL" clId="{C76A1A53-47F2-4644-99DB-0FAB1E53C80D}" dt="2024-10-31T12:20:08.531" v="1612" actId="478"/>
          <ac:picMkLst>
            <pc:docMk/>
            <pc:sldMk cId="68618089" sldId="4302"/>
            <ac:picMk id="16" creationId="{4A70A665-4B35-4AC7-B1F4-B014CBF898AA}"/>
          </ac:picMkLst>
        </pc:picChg>
      </pc:sldChg>
      <pc:sldChg chg="add del">
        <pc:chgData name="Juliana Barros" userId="7ba259c6-7bb4-49a9-8cd6-2187ffa0d615" providerId="ADAL" clId="{C76A1A53-47F2-4644-99DB-0FAB1E53C80D}" dt="2024-10-31T12:19:32.172" v="1602"/>
        <pc:sldMkLst>
          <pc:docMk/>
          <pc:sldMk cId="3578626587" sldId="4302"/>
        </pc:sldMkLst>
      </pc:sldChg>
      <pc:sldChg chg="addSp delSp modSp add mod">
        <pc:chgData name="Juliana Barros" userId="7ba259c6-7bb4-49a9-8cd6-2187ffa0d615" providerId="ADAL" clId="{C76A1A53-47F2-4644-99DB-0FAB1E53C80D}" dt="2024-10-31T12:25:36.522" v="1723" actId="20577"/>
        <pc:sldMkLst>
          <pc:docMk/>
          <pc:sldMk cId="1216444737" sldId="4303"/>
        </pc:sldMkLst>
        <pc:spChg chg="mod">
          <ac:chgData name="Juliana Barros" userId="7ba259c6-7bb4-49a9-8cd6-2187ffa0d615" providerId="ADAL" clId="{C76A1A53-47F2-4644-99DB-0FAB1E53C80D}" dt="2024-10-31T12:25:36.522" v="1723" actId="20577"/>
          <ac:spMkLst>
            <pc:docMk/>
            <pc:sldMk cId="1216444737" sldId="4303"/>
            <ac:spMk id="15" creationId="{8A432839-A55C-4C20-9FD4-53FF1C20A1FC}"/>
          </ac:spMkLst>
        </pc:spChg>
        <pc:picChg chg="del">
          <ac:chgData name="Juliana Barros" userId="7ba259c6-7bb4-49a9-8cd6-2187ffa0d615" providerId="ADAL" clId="{C76A1A53-47F2-4644-99DB-0FAB1E53C80D}" dt="2024-10-31T12:22:51.637" v="1640" actId="478"/>
          <ac:picMkLst>
            <pc:docMk/>
            <pc:sldMk cId="1216444737" sldId="4303"/>
            <ac:picMk id="12" creationId="{A996DEC1-9AAA-460C-AA98-42811103200C}"/>
          </ac:picMkLst>
        </pc:picChg>
        <pc:picChg chg="del">
          <ac:chgData name="Juliana Barros" userId="7ba259c6-7bb4-49a9-8cd6-2187ffa0d615" providerId="ADAL" clId="{C76A1A53-47F2-4644-99DB-0FAB1E53C80D}" dt="2024-10-31T12:22:52.695" v="1641" actId="478"/>
          <ac:picMkLst>
            <pc:docMk/>
            <pc:sldMk cId="1216444737" sldId="4303"/>
            <ac:picMk id="14" creationId="{07A181F3-5278-4357-B713-4B0916F2F9A9}"/>
          </ac:picMkLst>
        </pc:picChg>
        <pc:picChg chg="add mod">
          <ac:chgData name="Juliana Barros" userId="7ba259c6-7bb4-49a9-8cd6-2187ffa0d615" providerId="ADAL" clId="{C76A1A53-47F2-4644-99DB-0FAB1E53C80D}" dt="2024-10-31T12:23:40.621" v="1651" actId="1076"/>
          <ac:picMkLst>
            <pc:docMk/>
            <pc:sldMk cId="1216444737" sldId="4303"/>
            <ac:picMk id="16" creationId="{15D9F00F-0212-4BB9-826E-A5E28F01C55E}"/>
          </ac:picMkLst>
        </pc:picChg>
      </pc:sldChg>
      <pc:sldChg chg="add del">
        <pc:chgData name="Juliana Barros" userId="7ba259c6-7bb4-49a9-8cd6-2187ffa0d615" providerId="ADAL" clId="{C76A1A53-47F2-4644-99DB-0FAB1E53C80D}" dt="2024-10-31T12:22:42.918" v="1638"/>
        <pc:sldMkLst>
          <pc:docMk/>
          <pc:sldMk cId="2194714398" sldId="4303"/>
        </pc:sldMkLst>
      </pc:sldChg>
      <pc:sldChg chg="add del">
        <pc:chgData name="Juliana Barros" userId="7ba259c6-7bb4-49a9-8cd6-2187ffa0d615" providerId="ADAL" clId="{C76A1A53-47F2-4644-99DB-0FAB1E53C80D}" dt="2024-10-31T12:24:15.357" v="1654"/>
        <pc:sldMkLst>
          <pc:docMk/>
          <pc:sldMk cId="3232271921" sldId="4304"/>
        </pc:sldMkLst>
      </pc:sldChg>
      <pc:sldChg chg="addSp delSp modSp add mod">
        <pc:chgData name="Juliana Barros" userId="7ba259c6-7bb4-49a9-8cd6-2187ffa0d615" providerId="ADAL" clId="{C76A1A53-47F2-4644-99DB-0FAB1E53C80D}" dt="2024-10-31T12:29:01.096" v="1747" actId="20577"/>
        <pc:sldMkLst>
          <pc:docMk/>
          <pc:sldMk cId="3441845959" sldId="4304"/>
        </pc:sldMkLst>
        <pc:spChg chg="mod">
          <ac:chgData name="Juliana Barros" userId="7ba259c6-7bb4-49a9-8cd6-2187ffa0d615" providerId="ADAL" clId="{C76A1A53-47F2-4644-99DB-0FAB1E53C80D}" dt="2024-10-31T12:24:59.950" v="1717" actId="20577"/>
          <ac:spMkLst>
            <pc:docMk/>
            <pc:sldMk cId="3441845959" sldId="4304"/>
            <ac:spMk id="11" creationId="{0E9A0FC6-62A8-B361-6F1B-3C2990BE65E5}"/>
          </ac:spMkLst>
        </pc:spChg>
        <pc:spChg chg="add mod">
          <ac:chgData name="Juliana Barros" userId="7ba259c6-7bb4-49a9-8cd6-2187ffa0d615" providerId="ADAL" clId="{C76A1A53-47F2-4644-99DB-0FAB1E53C80D}" dt="2024-10-31T12:27:51.498" v="1735" actId="207"/>
          <ac:spMkLst>
            <pc:docMk/>
            <pc:sldMk cId="3441845959" sldId="4304"/>
            <ac:spMk id="12" creationId="{02640F1E-72A1-4A33-BB5A-82605B2B8B25}"/>
          </ac:spMkLst>
        </pc:spChg>
        <pc:spChg chg="add mod">
          <ac:chgData name="Juliana Barros" userId="7ba259c6-7bb4-49a9-8cd6-2187ffa0d615" providerId="ADAL" clId="{C76A1A53-47F2-4644-99DB-0FAB1E53C80D}" dt="2024-10-31T12:27:56.249" v="1736" actId="207"/>
          <ac:spMkLst>
            <pc:docMk/>
            <pc:sldMk cId="3441845959" sldId="4304"/>
            <ac:spMk id="14" creationId="{D8F8B5AB-D81E-46EE-832F-89FF9BBC5466}"/>
          </ac:spMkLst>
        </pc:spChg>
        <pc:spChg chg="mod">
          <ac:chgData name="Juliana Barros" userId="7ba259c6-7bb4-49a9-8cd6-2187ffa0d615" providerId="ADAL" clId="{C76A1A53-47F2-4644-99DB-0FAB1E53C80D}" dt="2024-10-31T12:29:01.096" v="1747" actId="20577"/>
          <ac:spMkLst>
            <pc:docMk/>
            <pc:sldMk cId="3441845959" sldId="4304"/>
            <ac:spMk id="15" creationId="{8A432839-A55C-4C20-9FD4-53FF1C20A1FC}"/>
          </ac:spMkLst>
        </pc:spChg>
        <pc:spChg chg="add mod">
          <ac:chgData name="Juliana Barros" userId="7ba259c6-7bb4-49a9-8cd6-2187ffa0d615" providerId="ADAL" clId="{C76A1A53-47F2-4644-99DB-0FAB1E53C80D}" dt="2024-10-31T12:28:07.469" v="1738" actId="1035"/>
          <ac:spMkLst>
            <pc:docMk/>
            <pc:sldMk cId="3441845959" sldId="4304"/>
            <ac:spMk id="17" creationId="{1EA2B96D-8135-432A-90E3-2D16FADE3BEF}"/>
          </ac:spMkLst>
        </pc:spChg>
        <pc:picChg chg="del mod">
          <ac:chgData name="Juliana Barros" userId="7ba259c6-7bb4-49a9-8cd6-2187ffa0d615" providerId="ADAL" clId="{C76A1A53-47F2-4644-99DB-0FAB1E53C80D}" dt="2024-10-31T12:25:16.115" v="1719" actId="478"/>
          <ac:picMkLst>
            <pc:docMk/>
            <pc:sldMk cId="3441845959" sldId="4304"/>
            <ac:picMk id="16" creationId="{15D9F00F-0212-4BB9-826E-A5E28F01C55E}"/>
          </ac:picMkLst>
        </pc:picChg>
      </pc:sldChg>
      <pc:sldChg chg="addSp delSp modSp add mod modAnim">
        <pc:chgData name="Juliana Barros" userId="7ba259c6-7bb4-49a9-8cd6-2187ffa0d615" providerId="ADAL" clId="{C76A1A53-47F2-4644-99DB-0FAB1E53C80D}" dt="2024-10-31T12:31:59.737" v="1771" actId="1076"/>
        <pc:sldMkLst>
          <pc:docMk/>
          <pc:sldMk cId="3121152163" sldId="4305"/>
        </pc:sldMkLst>
        <pc:spChg chg="del">
          <ac:chgData name="Juliana Barros" userId="7ba259c6-7bb4-49a9-8cd6-2187ffa0d615" providerId="ADAL" clId="{C76A1A53-47F2-4644-99DB-0FAB1E53C80D}" dt="2024-10-31T12:29:35.309" v="1750" actId="478"/>
          <ac:spMkLst>
            <pc:docMk/>
            <pc:sldMk cId="3121152163" sldId="4305"/>
            <ac:spMk id="12" creationId="{02640F1E-72A1-4A33-BB5A-82605B2B8B25}"/>
          </ac:spMkLst>
        </pc:spChg>
        <pc:spChg chg="del">
          <ac:chgData name="Juliana Barros" userId="7ba259c6-7bb4-49a9-8cd6-2187ffa0d615" providerId="ADAL" clId="{C76A1A53-47F2-4644-99DB-0FAB1E53C80D}" dt="2024-10-31T12:29:35.309" v="1750" actId="478"/>
          <ac:spMkLst>
            <pc:docMk/>
            <pc:sldMk cId="3121152163" sldId="4305"/>
            <ac:spMk id="14" creationId="{D8F8B5AB-D81E-46EE-832F-89FF9BBC5466}"/>
          </ac:spMkLst>
        </pc:spChg>
        <pc:spChg chg="del">
          <ac:chgData name="Juliana Barros" userId="7ba259c6-7bb4-49a9-8cd6-2187ffa0d615" providerId="ADAL" clId="{C76A1A53-47F2-4644-99DB-0FAB1E53C80D}" dt="2024-10-31T12:29:35.309" v="1750" actId="478"/>
          <ac:spMkLst>
            <pc:docMk/>
            <pc:sldMk cId="3121152163" sldId="4305"/>
            <ac:spMk id="15" creationId="{8A432839-A55C-4C20-9FD4-53FF1C20A1FC}"/>
          </ac:spMkLst>
        </pc:spChg>
        <pc:spChg chg="del">
          <ac:chgData name="Juliana Barros" userId="7ba259c6-7bb4-49a9-8cd6-2187ffa0d615" providerId="ADAL" clId="{C76A1A53-47F2-4644-99DB-0FAB1E53C80D}" dt="2024-10-31T12:29:35.309" v="1750" actId="478"/>
          <ac:spMkLst>
            <pc:docMk/>
            <pc:sldMk cId="3121152163" sldId="4305"/>
            <ac:spMk id="17" creationId="{1EA2B96D-8135-432A-90E3-2D16FADE3BEF}"/>
          </ac:spMkLst>
        </pc:spChg>
        <pc:spChg chg="add mod">
          <ac:chgData name="Juliana Barros" userId="7ba259c6-7bb4-49a9-8cd6-2187ffa0d615" providerId="ADAL" clId="{C76A1A53-47F2-4644-99DB-0FAB1E53C80D}" dt="2024-10-31T12:31:59.737" v="1771" actId="1076"/>
          <ac:spMkLst>
            <pc:docMk/>
            <pc:sldMk cId="3121152163" sldId="4305"/>
            <ac:spMk id="18" creationId="{B8CDD665-E90E-4AAA-98F3-624963517793}"/>
          </ac:spMkLst>
        </pc:spChg>
        <pc:spChg chg="add mod">
          <ac:chgData name="Juliana Barros" userId="7ba259c6-7bb4-49a9-8cd6-2187ffa0d615" providerId="ADAL" clId="{C76A1A53-47F2-4644-99DB-0FAB1E53C80D}" dt="2024-10-31T12:31:59.737" v="1771" actId="1076"/>
          <ac:spMkLst>
            <pc:docMk/>
            <pc:sldMk cId="3121152163" sldId="4305"/>
            <ac:spMk id="19" creationId="{2D6D7297-E44F-4712-B9ED-ADBABA007FCD}"/>
          </ac:spMkLst>
        </pc:spChg>
        <pc:graphicFrameChg chg="add mod modGraphic">
          <ac:chgData name="Juliana Barros" userId="7ba259c6-7bb4-49a9-8cd6-2187ffa0d615" providerId="ADAL" clId="{C76A1A53-47F2-4644-99DB-0FAB1E53C80D}" dt="2024-10-31T12:31:59.737" v="1771" actId="1076"/>
          <ac:graphicFrameMkLst>
            <pc:docMk/>
            <pc:sldMk cId="3121152163" sldId="4305"/>
            <ac:graphicFrameMk id="16" creationId="{EFCA3FE5-3901-4E08-AC02-D84F3C61AD73}"/>
          </ac:graphicFrameMkLst>
        </pc:graphicFrameChg>
        <pc:cxnChg chg="mod">
          <ac:chgData name="Juliana Barros" userId="7ba259c6-7bb4-49a9-8cd6-2187ffa0d615" providerId="ADAL" clId="{C76A1A53-47F2-4644-99DB-0FAB1E53C80D}" dt="2024-10-31T12:29:48.414" v="1753" actId="1076"/>
          <ac:cxnSpMkLst>
            <pc:docMk/>
            <pc:sldMk cId="3121152163" sldId="4305"/>
            <ac:cxnSpMk id="6" creationId="{0D9A8C37-33ED-AE84-AA95-16A7B0675183}"/>
          </ac:cxnSpMkLst>
        </pc:cxnChg>
      </pc:sldChg>
      <pc:sldChg chg="addSp delSp modSp add mod">
        <pc:chgData name="Juliana Barros" userId="7ba259c6-7bb4-49a9-8cd6-2187ffa0d615" providerId="ADAL" clId="{C76A1A53-47F2-4644-99DB-0FAB1E53C80D}" dt="2024-10-31T12:33:35.400" v="1816" actId="1035"/>
        <pc:sldMkLst>
          <pc:docMk/>
          <pc:sldMk cId="1087800957" sldId="4306"/>
        </pc:sldMkLst>
        <pc:spChg chg="del">
          <ac:chgData name="Juliana Barros" userId="7ba259c6-7bb4-49a9-8cd6-2187ffa0d615" providerId="ADAL" clId="{C76A1A53-47F2-4644-99DB-0FAB1E53C80D}" dt="2024-10-31T12:32:29.666" v="1776" actId="478"/>
          <ac:spMkLst>
            <pc:docMk/>
            <pc:sldMk cId="1087800957" sldId="4306"/>
            <ac:spMk id="12" creationId="{02640F1E-72A1-4A33-BB5A-82605B2B8B25}"/>
          </ac:spMkLst>
        </pc:spChg>
        <pc:spChg chg="del">
          <ac:chgData name="Juliana Barros" userId="7ba259c6-7bb4-49a9-8cd6-2187ffa0d615" providerId="ADAL" clId="{C76A1A53-47F2-4644-99DB-0FAB1E53C80D}" dt="2024-10-31T12:32:29.666" v="1776" actId="478"/>
          <ac:spMkLst>
            <pc:docMk/>
            <pc:sldMk cId="1087800957" sldId="4306"/>
            <ac:spMk id="14" creationId="{D8F8B5AB-D81E-46EE-832F-89FF9BBC5466}"/>
          </ac:spMkLst>
        </pc:spChg>
        <pc:spChg chg="del">
          <ac:chgData name="Juliana Barros" userId="7ba259c6-7bb4-49a9-8cd6-2187ffa0d615" providerId="ADAL" clId="{C76A1A53-47F2-4644-99DB-0FAB1E53C80D}" dt="2024-10-31T12:32:36.002" v="1777" actId="478"/>
          <ac:spMkLst>
            <pc:docMk/>
            <pc:sldMk cId="1087800957" sldId="4306"/>
            <ac:spMk id="15" creationId="{8A432839-A55C-4C20-9FD4-53FF1C20A1FC}"/>
          </ac:spMkLst>
        </pc:spChg>
        <pc:spChg chg="add mod">
          <ac:chgData name="Juliana Barros" userId="7ba259c6-7bb4-49a9-8cd6-2187ffa0d615" providerId="ADAL" clId="{C76A1A53-47F2-4644-99DB-0FAB1E53C80D}" dt="2024-10-31T12:33:35.400" v="1816" actId="1035"/>
          <ac:spMkLst>
            <pc:docMk/>
            <pc:sldMk cId="1087800957" sldId="4306"/>
            <ac:spMk id="16" creationId="{D5F2EFEF-E734-402A-A10F-1D8D272C800D}"/>
          </ac:spMkLst>
        </pc:spChg>
        <pc:spChg chg="del">
          <ac:chgData name="Juliana Barros" userId="7ba259c6-7bb4-49a9-8cd6-2187ffa0d615" providerId="ADAL" clId="{C76A1A53-47F2-4644-99DB-0FAB1E53C80D}" dt="2024-10-31T12:32:29.666" v="1776" actId="478"/>
          <ac:spMkLst>
            <pc:docMk/>
            <pc:sldMk cId="1087800957" sldId="4306"/>
            <ac:spMk id="17" creationId="{1EA2B96D-8135-432A-90E3-2D16FADE3BEF}"/>
          </ac:spMkLst>
        </pc:spChg>
        <pc:cxnChg chg="mod">
          <ac:chgData name="Juliana Barros" userId="7ba259c6-7bb4-49a9-8cd6-2187ffa0d615" providerId="ADAL" clId="{C76A1A53-47F2-4644-99DB-0FAB1E53C80D}" dt="2024-10-31T12:32:26.477" v="1775" actId="1076"/>
          <ac:cxnSpMkLst>
            <pc:docMk/>
            <pc:sldMk cId="1087800957" sldId="4306"/>
            <ac:cxnSpMk id="6" creationId="{0D9A8C37-33ED-AE84-AA95-16A7B0675183}"/>
          </ac:cxnSpMkLst>
        </pc:cxnChg>
      </pc:sldChg>
      <pc:sldChg chg="add del">
        <pc:chgData name="Juliana Barros" userId="7ba259c6-7bb4-49a9-8cd6-2187ffa0d615" providerId="ADAL" clId="{C76A1A53-47F2-4644-99DB-0FAB1E53C80D}" dt="2024-10-31T12:36:29.937" v="1819"/>
        <pc:sldMkLst>
          <pc:docMk/>
          <pc:sldMk cId="815853542" sldId="4307"/>
        </pc:sldMkLst>
      </pc:sldChg>
      <pc:sldChg chg="addSp delSp modSp add mod delAnim">
        <pc:chgData name="Juliana Barros" userId="7ba259c6-7bb4-49a9-8cd6-2187ffa0d615" providerId="ADAL" clId="{C76A1A53-47F2-4644-99DB-0FAB1E53C80D}" dt="2024-10-31T12:41:48.857" v="1930"/>
        <pc:sldMkLst>
          <pc:docMk/>
          <pc:sldMk cId="2318982478" sldId="4307"/>
        </pc:sldMkLst>
        <pc:spChg chg="add mod">
          <ac:chgData name="Juliana Barros" userId="7ba259c6-7bb4-49a9-8cd6-2187ffa0d615" providerId="ADAL" clId="{C76A1A53-47F2-4644-99DB-0FAB1E53C80D}" dt="2024-10-31T12:41:34.273" v="1928" actId="1076"/>
          <ac:spMkLst>
            <pc:docMk/>
            <pc:sldMk cId="2318982478" sldId="4307"/>
            <ac:spMk id="12" creationId="{E77623AE-22E2-48A3-AF6C-3F001C7DD8B3}"/>
          </ac:spMkLst>
        </pc:spChg>
        <pc:spChg chg="add del mod">
          <ac:chgData name="Juliana Barros" userId="7ba259c6-7bb4-49a9-8cd6-2187ffa0d615" providerId="ADAL" clId="{C76A1A53-47F2-4644-99DB-0FAB1E53C80D}" dt="2024-10-31T12:37:50.409" v="1846" actId="478"/>
          <ac:spMkLst>
            <pc:docMk/>
            <pc:sldMk cId="2318982478" sldId="4307"/>
            <ac:spMk id="15" creationId="{752F135E-2B11-4DBA-99B2-D4B381A1F5F6}"/>
          </ac:spMkLst>
        </pc:spChg>
        <pc:spChg chg="add mod">
          <ac:chgData name="Juliana Barros" userId="7ba259c6-7bb4-49a9-8cd6-2187ffa0d615" providerId="ADAL" clId="{C76A1A53-47F2-4644-99DB-0FAB1E53C80D}" dt="2024-10-31T12:41:48.857" v="1930"/>
          <ac:spMkLst>
            <pc:docMk/>
            <pc:sldMk cId="2318982478" sldId="4307"/>
            <ac:spMk id="17" creationId="{099A3C8F-B14C-4290-BA71-9F95D36F2E0C}"/>
          </ac:spMkLst>
        </pc:spChg>
        <pc:spChg chg="del">
          <ac:chgData name="Juliana Barros" userId="7ba259c6-7bb4-49a9-8cd6-2187ffa0d615" providerId="ADAL" clId="{C76A1A53-47F2-4644-99DB-0FAB1E53C80D}" dt="2024-10-31T12:36:36.558" v="1821" actId="478"/>
          <ac:spMkLst>
            <pc:docMk/>
            <pc:sldMk cId="2318982478" sldId="4307"/>
            <ac:spMk id="18" creationId="{B8CDD665-E90E-4AAA-98F3-624963517793}"/>
          </ac:spMkLst>
        </pc:spChg>
        <pc:spChg chg="del">
          <ac:chgData name="Juliana Barros" userId="7ba259c6-7bb4-49a9-8cd6-2187ffa0d615" providerId="ADAL" clId="{C76A1A53-47F2-4644-99DB-0FAB1E53C80D}" dt="2024-10-31T12:36:36.558" v="1821" actId="478"/>
          <ac:spMkLst>
            <pc:docMk/>
            <pc:sldMk cId="2318982478" sldId="4307"/>
            <ac:spMk id="19" creationId="{2D6D7297-E44F-4712-B9ED-ADBABA007FCD}"/>
          </ac:spMkLst>
        </pc:spChg>
        <pc:spChg chg="add del mod">
          <ac:chgData name="Juliana Barros" userId="7ba259c6-7bb4-49a9-8cd6-2187ffa0d615" providerId="ADAL" clId="{C76A1A53-47F2-4644-99DB-0FAB1E53C80D}" dt="2024-10-31T12:39:27.936" v="1911" actId="478"/>
          <ac:spMkLst>
            <pc:docMk/>
            <pc:sldMk cId="2318982478" sldId="4307"/>
            <ac:spMk id="25" creationId="{016AE1F1-15A9-447C-97C2-12120B2226BD}"/>
          </ac:spMkLst>
        </pc:spChg>
        <pc:spChg chg="add mod">
          <ac:chgData name="Juliana Barros" userId="7ba259c6-7bb4-49a9-8cd6-2187ffa0d615" providerId="ADAL" clId="{C76A1A53-47F2-4644-99DB-0FAB1E53C80D}" dt="2024-10-31T12:41:34.273" v="1928" actId="1076"/>
          <ac:spMkLst>
            <pc:docMk/>
            <pc:sldMk cId="2318982478" sldId="4307"/>
            <ac:spMk id="26" creationId="{56AE834C-32C4-446D-A725-5C13EB4EC543}"/>
          </ac:spMkLst>
        </pc:spChg>
        <pc:graphicFrameChg chg="del">
          <ac:chgData name="Juliana Barros" userId="7ba259c6-7bb4-49a9-8cd6-2187ffa0d615" providerId="ADAL" clId="{C76A1A53-47F2-4644-99DB-0FAB1E53C80D}" dt="2024-10-31T12:36:36.558" v="1821" actId="478"/>
          <ac:graphicFrameMkLst>
            <pc:docMk/>
            <pc:sldMk cId="2318982478" sldId="4307"/>
            <ac:graphicFrameMk id="16" creationId="{EFCA3FE5-3901-4E08-AC02-D84F3C61AD73}"/>
          </ac:graphicFrameMkLst>
        </pc:graphicFrameChg>
        <pc:picChg chg="add mod">
          <ac:chgData name="Juliana Barros" userId="7ba259c6-7bb4-49a9-8cd6-2187ffa0d615" providerId="ADAL" clId="{C76A1A53-47F2-4644-99DB-0FAB1E53C80D}" dt="2024-10-31T12:41:34.273" v="1928" actId="1076"/>
          <ac:picMkLst>
            <pc:docMk/>
            <pc:sldMk cId="2318982478" sldId="4307"/>
            <ac:picMk id="14" creationId="{35323B09-6729-4CAC-AF37-E201B23554B9}"/>
          </ac:picMkLst>
        </pc:picChg>
        <pc:picChg chg="add mod">
          <ac:chgData name="Juliana Barros" userId="7ba259c6-7bb4-49a9-8cd6-2187ffa0d615" providerId="ADAL" clId="{C76A1A53-47F2-4644-99DB-0FAB1E53C80D}" dt="2024-10-31T12:41:34.273" v="1928" actId="1076"/>
          <ac:picMkLst>
            <pc:docMk/>
            <pc:sldMk cId="2318982478" sldId="4307"/>
            <ac:picMk id="20" creationId="{4CF95805-D6A2-42D2-A678-7E9F181B63A0}"/>
          </ac:picMkLst>
        </pc:picChg>
        <pc:picChg chg="add mod">
          <ac:chgData name="Juliana Barros" userId="7ba259c6-7bb4-49a9-8cd6-2187ffa0d615" providerId="ADAL" clId="{C76A1A53-47F2-4644-99DB-0FAB1E53C80D}" dt="2024-10-31T12:41:34.273" v="1928" actId="1076"/>
          <ac:picMkLst>
            <pc:docMk/>
            <pc:sldMk cId="2318982478" sldId="4307"/>
            <ac:picMk id="22" creationId="{071653D5-FB9B-4B5F-A00F-F297547A96A0}"/>
          </ac:picMkLst>
        </pc:picChg>
        <pc:cxnChg chg="mod">
          <ac:chgData name="Juliana Barros" userId="7ba259c6-7bb4-49a9-8cd6-2187ffa0d615" providerId="ADAL" clId="{C76A1A53-47F2-4644-99DB-0FAB1E53C80D}" dt="2024-10-31T12:39:51.566" v="1916" actId="1076"/>
          <ac:cxnSpMkLst>
            <pc:docMk/>
            <pc:sldMk cId="2318982478" sldId="4307"/>
            <ac:cxnSpMk id="6" creationId="{0D9A8C37-33ED-AE84-AA95-16A7B0675183}"/>
          </ac:cxnSpMkLst>
        </pc:cxnChg>
      </pc:sldChg>
      <pc:sldChg chg="add del">
        <pc:chgData name="Juliana Barros" userId="7ba259c6-7bb4-49a9-8cd6-2187ffa0d615" providerId="ADAL" clId="{C76A1A53-47F2-4644-99DB-0FAB1E53C80D}" dt="2024-10-31T12:44:00.852" v="1933"/>
        <pc:sldMkLst>
          <pc:docMk/>
          <pc:sldMk cId="3011373758" sldId="4308"/>
        </pc:sldMkLst>
      </pc:sldChg>
      <pc:sldChg chg="addSp delSp modSp add mod">
        <pc:chgData name="Juliana Barros" userId="7ba259c6-7bb4-49a9-8cd6-2187ffa0d615" providerId="ADAL" clId="{C76A1A53-47F2-4644-99DB-0FAB1E53C80D}" dt="2024-10-31T12:45:40.122" v="1953" actId="13926"/>
        <pc:sldMkLst>
          <pc:docMk/>
          <pc:sldMk cId="3330819271" sldId="4308"/>
        </pc:sldMkLst>
        <pc:spChg chg="add mod">
          <ac:chgData name="Juliana Barros" userId="7ba259c6-7bb4-49a9-8cd6-2187ffa0d615" providerId="ADAL" clId="{C76A1A53-47F2-4644-99DB-0FAB1E53C80D}" dt="2024-10-31T12:45:40.122" v="1953" actId="13926"/>
          <ac:spMkLst>
            <pc:docMk/>
            <pc:sldMk cId="3330819271" sldId="4308"/>
            <ac:spMk id="10" creationId="{A93A59E2-BE04-4C73-AC50-56D367DACAD9}"/>
          </ac:spMkLst>
        </pc:spChg>
        <pc:spChg chg="del mod">
          <ac:chgData name="Juliana Barros" userId="7ba259c6-7bb4-49a9-8cd6-2187ffa0d615" providerId="ADAL" clId="{C76A1A53-47F2-4644-99DB-0FAB1E53C80D}" dt="2024-10-31T12:44:36.125" v="1943" actId="478"/>
          <ac:spMkLst>
            <pc:docMk/>
            <pc:sldMk cId="3330819271" sldId="4308"/>
            <ac:spMk id="16" creationId="{D5F2EFEF-E734-402A-A10F-1D8D272C800D}"/>
          </ac:spMkLst>
        </pc:spChg>
      </pc:sldChg>
      <pc:sldChg chg="addSp delSp modSp add">
        <pc:chgData name="Juliana Barros" userId="7ba259c6-7bb4-49a9-8cd6-2187ffa0d615" providerId="ADAL" clId="{C76A1A53-47F2-4644-99DB-0FAB1E53C80D}" dt="2024-10-31T12:50:02.621" v="2000" actId="1038"/>
        <pc:sldMkLst>
          <pc:docMk/>
          <pc:sldMk cId="1674070609" sldId="4309"/>
        </pc:sldMkLst>
        <pc:spChg chg="del">
          <ac:chgData name="Juliana Barros" userId="7ba259c6-7bb4-49a9-8cd6-2187ffa0d615" providerId="ADAL" clId="{C76A1A53-47F2-4644-99DB-0FAB1E53C80D}" dt="2024-10-31T12:46:36.397" v="1956" actId="478"/>
          <ac:spMkLst>
            <pc:docMk/>
            <pc:sldMk cId="1674070609" sldId="4309"/>
            <ac:spMk id="12" creationId="{E77623AE-22E2-48A3-AF6C-3F001C7DD8B3}"/>
          </ac:spMkLst>
        </pc:spChg>
        <pc:spChg chg="del">
          <ac:chgData name="Juliana Barros" userId="7ba259c6-7bb4-49a9-8cd6-2187ffa0d615" providerId="ADAL" clId="{C76A1A53-47F2-4644-99DB-0FAB1E53C80D}" dt="2024-10-31T12:46:36.397" v="1956" actId="478"/>
          <ac:spMkLst>
            <pc:docMk/>
            <pc:sldMk cId="1674070609" sldId="4309"/>
            <ac:spMk id="17" creationId="{099A3C8F-B14C-4290-BA71-9F95D36F2E0C}"/>
          </ac:spMkLst>
        </pc:spChg>
        <pc:spChg chg="del">
          <ac:chgData name="Juliana Barros" userId="7ba259c6-7bb4-49a9-8cd6-2187ffa0d615" providerId="ADAL" clId="{C76A1A53-47F2-4644-99DB-0FAB1E53C80D}" dt="2024-10-31T12:46:36.397" v="1956" actId="478"/>
          <ac:spMkLst>
            <pc:docMk/>
            <pc:sldMk cId="1674070609" sldId="4309"/>
            <ac:spMk id="26" creationId="{56AE834C-32C4-446D-A725-5C13EB4EC543}"/>
          </ac:spMkLst>
        </pc:spChg>
        <pc:picChg chg="del">
          <ac:chgData name="Juliana Barros" userId="7ba259c6-7bb4-49a9-8cd6-2187ffa0d615" providerId="ADAL" clId="{C76A1A53-47F2-4644-99DB-0FAB1E53C80D}" dt="2024-10-31T12:46:36.397" v="1956" actId="478"/>
          <ac:picMkLst>
            <pc:docMk/>
            <pc:sldMk cId="1674070609" sldId="4309"/>
            <ac:picMk id="14" creationId="{35323B09-6729-4CAC-AF37-E201B23554B9}"/>
          </ac:picMkLst>
        </pc:picChg>
        <pc:picChg chg="add mod">
          <ac:chgData name="Juliana Barros" userId="7ba259c6-7bb4-49a9-8cd6-2187ffa0d615" providerId="ADAL" clId="{C76A1A53-47F2-4644-99DB-0FAB1E53C80D}" dt="2024-10-31T12:50:02.621" v="2000" actId="1038"/>
          <ac:picMkLst>
            <pc:docMk/>
            <pc:sldMk cId="1674070609" sldId="4309"/>
            <ac:picMk id="15" creationId="{8064C5A9-15A9-4C35-8256-A57FDB808D17}"/>
          </ac:picMkLst>
        </pc:picChg>
        <pc:picChg chg="add mod">
          <ac:chgData name="Juliana Barros" userId="7ba259c6-7bb4-49a9-8cd6-2187ffa0d615" providerId="ADAL" clId="{C76A1A53-47F2-4644-99DB-0FAB1E53C80D}" dt="2024-10-31T12:50:02.621" v="2000" actId="1038"/>
          <ac:picMkLst>
            <pc:docMk/>
            <pc:sldMk cId="1674070609" sldId="4309"/>
            <ac:picMk id="16" creationId="{6A074A6A-E353-404E-86BF-597872C56807}"/>
          </ac:picMkLst>
        </pc:picChg>
        <pc:picChg chg="add mod">
          <ac:chgData name="Juliana Barros" userId="7ba259c6-7bb4-49a9-8cd6-2187ffa0d615" providerId="ADAL" clId="{C76A1A53-47F2-4644-99DB-0FAB1E53C80D}" dt="2024-10-31T12:50:02.621" v="2000" actId="1038"/>
          <ac:picMkLst>
            <pc:docMk/>
            <pc:sldMk cId="1674070609" sldId="4309"/>
            <ac:picMk id="18" creationId="{3336ABEA-05FF-4880-909A-CD4B0F2AD464}"/>
          </ac:picMkLst>
        </pc:picChg>
        <pc:picChg chg="add mod">
          <ac:chgData name="Juliana Barros" userId="7ba259c6-7bb4-49a9-8cd6-2187ffa0d615" providerId="ADAL" clId="{C76A1A53-47F2-4644-99DB-0FAB1E53C80D}" dt="2024-10-31T12:49:40.323" v="1997" actId="1076"/>
          <ac:picMkLst>
            <pc:docMk/>
            <pc:sldMk cId="1674070609" sldId="4309"/>
            <ac:picMk id="19" creationId="{FC94FF18-FE46-4C3D-8228-B80424C88CEE}"/>
          </ac:picMkLst>
        </pc:picChg>
        <pc:picChg chg="del">
          <ac:chgData name="Juliana Barros" userId="7ba259c6-7bb4-49a9-8cd6-2187ffa0d615" providerId="ADAL" clId="{C76A1A53-47F2-4644-99DB-0FAB1E53C80D}" dt="2024-10-31T12:46:36.397" v="1956" actId="478"/>
          <ac:picMkLst>
            <pc:docMk/>
            <pc:sldMk cId="1674070609" sldId="4309"/>
            <ac:picMk id="20" creationId="{4CF95805-D6A2-42D2-A678-7E9F181B63A0}"/>
          </ac:picMkLst>
        </pc:picChg>
        <pc:picChg chg="del">
          <ac:chgData name="Juliana Barros" userId="7ba259c6-7bb4-49a9-8cd6-2187ffa0d615" providerId="ADAL" clId="{C76A1A53-47F2-4644-99DB-0FAB1E53C80D}" dt="2024-10-31T12:46:36.397" v="1956" actId="478"/>
          <ac:picMkLst>
            <pc:docMk/>
            <pc:sldMk cId="1674070609" sldId="4309"/>
            <ac:picMk id="22" creationId="{071653D5-FB9B-4B5F-A00F-F297547A96A0}"/>
          </ac:picMkLst>
        </pc:picChg>
      </pc:sldChg>
      <pc:sldChg chg="addSp modSp add mod">
        <pc:chgData name="Juliana Barros" userId="7ba259c6-7bb4-49a9-8cd6-2187ffa0d615" providerId="ADAL" clId="{C76A1A53-47F2-4644-99DB-0FAB1E53C80D}" dt="2024-11-04T09:06:45.289" v="4016" actId="1076"/>
        <pc:sldMkLst>
          <pc:docMk/>
          <pc:sldMk cId="490646035" sldId="4310"/>
        </pc:sldMkLst>
        <pc:spChg chg="mod">
          <ac:chgData name="Juliana Barros" userId="7ba259c6-7bb4-49a9-8cd6-2187ffa0d615" providerId="ADAL" clId="{C76A1A53-47F2-4644-99DB-0FAB1E53C80D}" dt="2024-11-04T09:06:45.289" v="4016" actId="1076"/>
          <ac:spMkLst>
            <pc:docMk/>
            <pc:sldMk cId="490646035" sldId="4310"/>
            <ac:spMk id="10" creationId="{A93A59E2-BE04-4C73-AC50-56D367DACAD9}"/>
          </ac:spMkLst>
        </pc:spChg>
        <pc:graphicFrameChg chg="add mod">
          <ac:chgData name="Juliana Barros" userId="7ba259c6-7bb4-49a9-8cd6-2187ffa0d615" providerId="ADAL" clId="{C76A1A53-47F2-4644-99DB-0FAB1E53C80D}" dt="2024-10-31T12:54:39.805" v="2031" actId="1076"/>
          <ac:graphicFrameMkLst>
            <pc:docMk/>
            <pc:sldMk cId="490646035" sldId="4310"/>
            <ac:graphicFrameMk id="12" creationId="{943AF58A-41AD-4ABA-8AB0-0C663BC3F4C0}"/>
          </ac:graphicFrameMkLst>
        </pc:graphicFrameChg>
        <pc:picChg chg="add mod">
          <ac:chgData name="Juliana Barros" userId="7ba259c6-7bb4-49a9-8cd6-2187ffa0d615" providerId="ADAL" clId="{C76A1A53-47F2-4644-99DB-0FAB1E53C80D}" dt="2024-10-31T12:54:54.558" v="2032" actId="1036"/>
          <ac:picMkLst>
            <pc:docMk/>
            <pc:sldMk cId="490646035" sldId="4310"/>
            <ac:picMk id="14" creationId="{828277EA-E2DA-4E86-B654-FB8445813A61}"/>
          </ac:picMkLst>
        </pc:picChg>
      </pc:sldChg>
      <pc:sldChg chg="add del">
        <pc:chgData name="Juliana Barros" userId="7ba259c6-7bb4-49a9-8cd6-2187ffa0d615" providerId="ADAL" clId="{C76A1A53-47F2-4644-99DB-0FAB1E53C80D}" dt="2024-10-31T12:46:39.852" v="1958"/>
        <pc:sldMkLst>
          <pc:docMk/>
          <pc:sldMk cId="2777582847" sldId="4310"/>
        </pc:sldMkLst>
      </pc:sldChg>
      <pc:sldChg chg="addSp delSp modSp add mod">
        <pc:chgData name="Juliana Barros" userId="7ba259c6-7bb4-49a9-8cd6-2187ffa0d615" providerId="ADAL" clId="{C76A1A53-47F2-4644-99DB-0FAB1E53C80D}" dt="2024-10-31T14:00:22.532" v="2138" actId="1035"/>
        <pc:sldMkLst>
          <pc:docMk/>
          <pc:sldMk cId="562981851" sldId="4311"/>
        </pc:sldMkLst>
        <pc:spChg chg="mod">
          <ac:chgData name="Juliana Barros" userId="7ba259c6-7bb4-49a9-8cd6-2187ffa0d615" providerId="ADAL" clId="{C76A1A53-47F2-4644-99DB-0FAB1E53C80D}" dt="2024-10-31T14:00:17.210" v="2129" actId="1035"/>
          <ac:spMkLst>
            <pc:docMk/>
            <pc:sldMk cId="562981851" sldId="4311"/>
            <ac:spMk id="10" creationId="{A93A59E2-BE04-4C73-AC50-56D367DACAD9}"/>
          </ac:spMkLst>
        </pc:spChg>
        <pc:spChg chg="mod">
          <ac:chgData name="Juliana Barros" userId="7ba259c6-7bb4-49a9-8cd6-2187ffa0d615" providerId="ADAL" clId="{C76A1A53-47F2-4644-99DB-0FAB1E53C80D}" dt="2024-10-31T13:51:56.259" v="2063" actId="20577"/>
          <ac:spMkLst>
            <pc:docMk/>
            <pc:sldMk cId="562981851" sldId="4311"/>
            <ac:spMk id="11" creationId="{0E9A0FC6-62A8-B361-6F1B-3C2990BE65E5}"/>
          </ac:spMkLst>
        </pc:spChg>
        <pc:spChg chg="add mod">
          <ac:chgData name="Juliana Barros" userId="7ba259c6-7bb4-49a9-8cd6-2187ffa0d615" providerId="ADAL" clId="{C76A1A53-47F2-4644-99DB-0FAB1E53C80D}" dt="2024-10-31T14:00:22.532" v="2138" actId="1035"/>
          <ac:spMkLst>
            <pc:docMk/>
            <pc:sldMk cId="562981851" sldId="4311"/>
            <ac:spMk id="15" creationId="{D1F69358-9139-4916-876E-0A57AF8AFB99}"/>
          </ac:spMkLst>
        </pc:spChg>
        <pc:graphicFrameChg chg="del">
          <ac:chgData name="Juliana Barros" userId="7ba259c6-7bb4-49a9-8cd6-2187ffa0d615" providerId="ADAL" clId="{C76A1A53-47F2-4644-99DB-0FAB1E53C80D}" dt="2024-10-31T13:52:28.425" v="2070" actId="478"/>
          <ac:graphicFrameMkLst>
            <pc:docMk/>
            <pc:sldMk cId="562981851" sldId="4311"/>
            <ac:graphicFrameMk id="12" creationId="{943AF58A-41AD-4ABA-8AB0-0C663BC3F4C0}"/>
          </ac:graphicFrameMkLst>
        </pc:graphicFrameChg>
        <pc:picChg chg="del">
          <ac:chgData name="Juliana Barros" userId="7ba259c6-7bb4-49a9-8cd6-2187ffa0d615" providerId="ADAL" clId="{C76A1A53-47F2-4644-99DB-0FAB1E53C80D}" dt="2024-10-31T13:52:13.953" v="2064" actId="478"/>
          <ac:picMkLst>
            <pc:docMk/>
            <pc:sldMk cId="562981851" sldId="4311"/>
            <ac:picMk id="14" creationId="{828277EA-E2DA-4E86-B654-FB8445813A61}"/>
          </ac:picMkLst>
        </pc:picChg>
      </pc:sldChg>
      <pc:sldChg chg="addSp delSp modSp add mod">
        <pc:chgData name="Juliana Barros" userId="7ba259c6-7bb4-49a9-8cd6-2187ffa0d615" providerId="ADAL" clId="{C76A1A53-47F2-4644-99DB-0FAB1E53C80D}" dt="2024-10-31T14:06:46.626" v="2204" actId="1035"/>
        <pc:sldMkLst>
          <pc:docMk/>
          <pc:sldMk cId="653754064" sldId="4312"/>
        </pc:sldMkLst>
        <pc:spChg chg="mod">
          <ac:chgData name="Juliana Barros" userId="7ba259c6-7bb4-49a9-8cd6-2187ffa0d615" providerId="ADAL" clId="{C76A1A53-47F2-4644-99DB-0FAB1E53C80D}" dt="2024-10-31T14:05:53.285" v="2192" actId="20577"/>
          <ac:spMkLst>
            <pc:docMk/>
            <pc:sldMk cId="653754064" sldId="4312"/>
            <ac:spMk id="10" creationId="{A93A59E2-BE04-4C73-AC50-56D367DACAD9}"/>
          </ac:spMkLst>
        </pc:spChg>
        <pc:spChg chg="add mod">
          <ac:chgData name="Juliana Barros" userId="7ba259c6-7bb4-49a9-8cd6-2187ffa0d615" providerId="ADAL" clId="{C76A1A53-47F2-4644-99DB-0FAB1E53C80D}" dt="2024-10-31T14:06:46.626" v="2204" actId="1035"/>
          <ac:spMkLst>
            <pc:docMk/>
            <pc:sldMk cId="653754064" sldId="4312"/>
            <ac:spMk id="15" creationId="{C4D0BF6F-1106-4E99-A31D-2108736FF465}"/>
          </ac:spMkLst>
        </pc:spChg>
        <pc:graphicFrameChg chg="del">
          <ac:chgData name="Juliana Barros" userId="7ba259c6-7bb4-49a9-8cd6-2187ffa0d615" providerId="ADAL" clId="{C76A1A53-47F2-4644-99DB-0FAB1E53C80D}" dt="2024-10-31T14:01:21.213" v="2144" actId="478"/>
          <ac:graphicFrameMkLst>
            <pc:docMk/>
            <pc:sldMk cId="653754064" sldId="4312"/>
            <ac:graphicFrameMk id="12" creationId="{943AF58A-41AD-4ABA-8AB0-0C663BC3F4C0}"/>
          </ac:graphicFrameMkLst>
        </pc:graphicFrameChg>
        <pc:picChg chg="del">
          <ac:chgData name="Juliana Barros" userId="7ba259c6-7bb4-49a9-8cd6-2187ffa0d615" providerId="ADAL" clId="{C76A1A53-47F2-4644-99DB-0FAB1E53C80D}" dt="2024-10-31T14:01:18.833" v="2143" actId="478"/>
          <ac:picMkLst>
            <pc:docMk/>
            <pc:sldMk cId="653754064" sldId="4312"/>
            <ac:picMk id="14" creationId="{828277EA-E2DA-4E86-B654-FB8445813A61}"/>
          </ac:picMkLst>
        </pc:picChg>
      </pc:sldChg>
      <pc:sldChg chg="add del">
        <pc:chgData name="Juliana Barros" userId="7ba259c6-7bb4-49a9-8cd6-2187ffa0d615" providerId="ADAL" clId="{C76A1A53-47F2-4644-99DB-0FAB1E53C80D}" dt="2024-10-31T14:07:15.598" v="2207"/>
        <pc:sldMkLst>
          <pc:docMk/>
          <pc:sldMk cId="359992884" sldId="4313"/>
        </pc:sldMkLst>
      </pc:sldChg>
      <pc:sldChg chg="addSp delSp modSp add">
        <pc:chgData name="Juliana Barros" userId="7ba259c6-7bb4-49a9-8cd6-2187ffa0d615" providerId="ADAL" clId="{C76A1A53-47F2-4644-99DB-0FAB1E53C80D}" dt="2024-10-31T14:08:38.950" v="2226" actId="1076"/>
        <pc:sldMkLst>
          <pc:docMk/>
          <pc:sldMk cId="2498511118" sldId="4313"/>
        </pc:sldMkLst>
        <pc:picChg chg="add mod">
          <ac:chgData name="Juliana Barros" userId="7ba259c6-7bb4-49a9-8cd6-2187ffa0d615" providerId="ADAL" clId="{C76A1A53-47F2-4644-99DB-0FAB1E53C80D}" dt="2024-10-31T14:08:17.850" v="2221" actId="14100"/>
          <ac:picMkLst>
            <pc:docMk/>
            <pc:sldMk cId="2498511118" sldId="4313"/>
            <ac:picMk id="14" creationId="{2592ABD9-30C7-48DB-BA0D-70BE6D153FC2}"/>
          </ac:picMkLst>
        </pc:picChg>
        <pc:picChg chg="del">
          <ac:chgData name="Juliana Barros" userId="7ba259c6-7bb4-49a9-8cd6-2187ffa0d615" providerId="ADAL" clId="{C76A1A53-47F2-4644-99DB-0FAB1E53C80D}" dt="2024-10-31T14:07:24.050" v="2209" actId="478"/>
          <ac:picMkLst>
            <pc:docMk/>
            <pc:sldMk cId="2498511118" sldId="4313"/>
            <ac:picMk id="15" creationId="{8064C5A9-15A9-4C35-8256-A57FDB808D17}"/>
          </ac:picMkLst>
        </pc:picChg>
        <pc:picChg chg="del">
          <ac:chgData name="Juliana Barros" userId="7ba259c6-7bb4-49a9-8cd6-2187ffa0d615" providerId="ADAL" clId="{C76A1A53-47F2-4644-99DB-0FAB1E53C80D}" dt="2024-10-31T14:07:24.050" v="2209" actId="478"/>
          <ac:picMkLst>
            <pc:docMk/>
            <pc:sldMk cId="2498511118" sldId="4313"/>
            <ac:picMk id="16" creationId="{6A074A6A-E353-404E-86BF-597872C56807}"/>
          </ac:picMkLst>
        </pc:picChg>
        <pc:picChg chg="add mod">
          <ac:chgData name="Juliana Barros" userId="7ba259c6-7bb4-49a9-8cd6-2187ffa0d615" providerId="ADAL" clId="{C76A1A53-47F2-4644-99DB-0FAB1E53C80D}" dt="2024-10-31T14:08:21.013" v="2222" actId="1076"/>
          <ac:picMkLst>
            <pc:docMk/>
            <pc:sldMk cId="2498511118" sldId="4313"/>
            <ac:picMk id="17" creationId="{C1B7EDF2-5EED-489A-9795-2E3D308EB9D5}"/>
          </ac:picMkLst>
        </pc:picChg>
        <pc:picChg chg="del">
          <ac:chgData name="Juliana Barros" userId="7ba259c6-7bb4-49a9-8cd6-2187ffa0d615" providerId="ADAL" clId="{C76A1A53-47F2-4644-99DB-0FAB1E53C80D}" dt="2024-10-31T14:07:24.050" v="2209" actId="478"/>
          <ac:picMkLst>
            <pc:docMk/>
            <pc:sldMk cId="2498511118" sldId="4313"/>
            <ac:picMk id="18" creationId="{3336ABEA-05FF-4880-909A-CD4B0F2AD464}"/>
          </ac:picMkLst>
        </pc:picChg>
        <pc:picChg chg="del">
          <ac:chgData name="Juliana Barros" userId="7ba259c6-7bb4-49a9-8cd6-2187ffa0d615" providerId="ADAL" clId="{C76A1A53-47F2-4644-99DB-0FAB1E53C80D}" dt="2024-10-31T14:07:24.050" v="2209" actId="478"/>
          <ac:picMkLst>
            <pc:docMk/>
            <pc:sldMk cId="2498511118" sldId="4313"/>
            <ac:picMk id="19" creationId="{FC94FF18-FE46-4C3D-8228-B80424C88CEE}"/>
          </ac:picMkLst>
        </pc:picChg>
        <pc:picChg chg="add mod">
          <ac:chgData name="Juliana Barros" userId="7ba259c6-7bb4-49a9-8cd6-2187ffa0d615" providerId="ADAL" clId="{C76A1A53-47F2-4644-99DB-0FAB1E53C80D}" dt="2024-10-31T14:08:38.950" v="2226" actId="1076"/>
          <ac:picMkLst>
            <pc:docMk/>
            <pc:sldMk cId="2498511118" sldId="4313"/>
            <ac:picMk id="20" creationId="{1569FF36-C2C4-497D-9D80-50DAFFDDB659}"/>
          </ac:picMkLst>
        </pc:picChg>
      </pc:sldChg>
      <pc:sldChg chg="addSp delSp modSp add mod">
        <pc:chgData name="Juliana Barros" userId="7ba259c6-7bb4-49a9-8cd6-2187ffa0d615" providerId="ADAL" clId="{C76A1A53-47F2-4644-99DB-0FAB1E53C80D}" dt="2024-11-08T11:03:35.341" v="13376" actId="1076"/>
        <pc:sldMkLst>
          <pc:docMk/>
          <pc:sldMk cId="2231046804" sldId="4314"/>
        </pc:sldMkLst>
        <pc:spChg chg="mod">
          <ac:chgData name="Juliana Barros" userId="7ba259c6-7bb4-49a9-8cd6-2187ffa0d615" providerId="ADAL" clId="{C76A1A53-47F2-4644-99DB-0FAB1E53C80D}" dt="2024-10-31T14:10:50.908" v="2327" actId="20577"/>
          <ac:spMkLst>
            <pc:docMk/>
            <pc:sldMk cId="2231046804" sldId="4314"/>
            <ac:spMk id="10" creationId="{A93A59E2-BE04-4C73-AC50-56D367DACAD9}"/>
          </ac:spMkLst>
        </pc:spChg>
        <pc:spChg chg="mod">
          <ac:chgData name="Juliana Barros" userId="7ba259c6-7bb4-49a9-8cd6-2187ffa0d615" providerId="ADAL" clId="{C76A1A53-47F2-4644-99DB-0FAB1E53C80D}" dt="2024-10-31T14:10:21.738" v="2269" actId="20577"/>
          <ac:spMkLst>
            <pc:docMk/>
            <pc:sldMk cId="2231046804" sldId="4314"/>
            <ac:spMk id="11" creationId="{0E9A0FC6-62A8-B361-6F1B-3C2990BE65E5}"/>
          </ac:spMkLst>
        </pc:spChg>
        <pc:graphicFrameChg chg="del">
          <ac:chgData name="Juliana Barros" userId="7ba259c6-7bb4-49a9-8cd6-2187ffa0d615" providerId="ADAL" clId="{C76A1A53-47F2-4644-99DB-0FAB1E53C80D}" dt="2024-10-31T14:10:39.718" v="2270" actId="478"/>
          <ac:graphicFrameMkLst>
            <pc:docMk/>
            <pc:sldMk cId="2231046804" sldId="4314"/>
            <ac:graphicFrameMk id="12" creationId="{943AF58A-41AD-4ABA-8AB0-0C663BC3F4C0}"/>
          </ac:graphicFrameMkLst>
        </pc:graphicFrameChg>
        <pc:picChg chg="del">
          <ac:chgData name="Juliana Barros" userId="7ba259c6-7bb4-49a9-8cd6-2187ffa0d615" providerId="ADAL" clId="{C76A1A53-47F2-4644-99DB-0FAB1E53C80D}" dt="2024-10-31T14:10:40.820" v="2271" actId="478"/>
          <ac:picMkLst>
            <pc:docMk/>
            <pc:sldMk cId="2231046804" sldId="4314"/>
            <ac:picMk id="14" creationId="{828277EA-E2DA-4E86-B654-FB8445813A61}"/>
          </ac:picMkLst>
        </pc:picChg>
        <pc:picChg chg="add mod">
          <ac:chgData name="Juliana Barros" userId="7ba259c6-7bb4-49a9-8cd6-2187ffa0d615" providerId="ADAL" clId="{C76A1A53-47F2-4644-99DB-0FAB1E53C80D}" dt="2024-10-31T14:19:05.504" v="2344" actId="1038"/>
          <ac:picMkLst>
            <pc:docMk/>
            <pc:sldMk cId="2231046804" sldId="4314"/>
            <ac:picMk id="15" creationId="{E44F5F9B-D7FD-4DCA-85B3-8EDF38E26481}"/>
          </ac:picMkLst>
        </pc:picChg>
        <pc:picChg chg="add mod">
          <ac:chgData name="Juliana Barros" userId="7ba259c6-7bb4-49a9-8cd6-2187ffa0d615" providerId="ADAL" clId="{C76A1A53-47F2-4644-99DB-0FAB1E53C80D}" dt="2024-10-31T14:18:47.631" v="2338" actId="1076"/>
          <ac:picMkLst>
            <pc:docMk/>
            <pc:sldMk cId="2231046804" sldId="4314"/>
            <ac:picMk id="16" creationId="{2E355F34-8BE4-4E78-9DB7-B67C952591DA}"/>
          </ac:picMkLst>
        </pc:picChg>
        <pc:picChg chg="add mod">
          <ac:chgData name="Juliana Barros" userId="7ba259c6-7bb4-49a9-8cd6-2187ffa0d615" providerId="ADAL" clId="{C76A1A53-47F2-4644-99DB-0FAB1E53C80D}" dt="2024-11-08T11:03:35.341" v="13376" actId="1076"/>
          <ac:picMkLst>
            <pc:docMk/>
            <pc:sldMk cId="2231046804" sldId="4314"/>
            <ac:picMk id="17" creationId="{9FE90046-9412-4F77-9BB2-DC71E34872F5}"/>
          </ac:picMkLst>
        </pc:picChg>
      </pc:sldChg>
      <pc:sldChg chg="addSp delSp modSp add modAnim">
        <pc:chgData name="Juliana Barros" userId="7ba259c6-7bb4-49a9-8cd6-2187ffa0d615" providerId="ADAL" clId="{C76A1A53-47F2-4644-99DB-0FAB1E53C80D}" dt="2024-10-31T14:29:40.594" v="2360" actId="1076"/>
        <pc:sldMkLst>
          <pc:docMk/>
          <pc:sldMk cId="1237293088" sldId="4315"/>
        </pc:sldMkLst>
        <pc:spChg chg="del">
          <ac:chgData name="Juliana Barros" userId="7ba259c6-7bb4-49a9-8cd6-2187ffa0d615" providerId="ADAL" clId="{C76A1A53-47F2-4644-99DB-0FAB1E53C80D}" dt="2024-10-31T14:24:51.723" v="2347" actId="478"/>
          <ac:spMkLst>
            <pc:docMk/>
            <pc:sldMk cId="1237293088" sldId="4315"/>
            <ac:spMk id="10" creationId="{A93A59E2-BE04-4C73-AC50-56D367DACAD9}"/>
          </ac:spMkLst>
        </pc:spChg>
        <pc:picChg chg="add mod">
          <ac:chgData name="Juliana Barros" userId="7ba259c6-7bb4-49a9-8cd6-2187ffa0d615" providerId="ADAL" clId="{C76A1A53-47F2-4644-99DB-0FAB1E53C80D}" dt="2024-10-31T14:29:40.594" v="2360" actId="1076"/>
          <ac:picMkLst>
            <pc:docMk/>
            <pc:sldMk cId="1237293088" sldId="4315"/>
            <ac:picMk id="14" creationId="{B71EE4F2-2D30-4A68-84B6-586020DE09B3}"/>
          </ac:picMkLst>
        </pc:picChg>
        <pc:picChg chg="del">
          <ac:chgData name="Juliana Barros" userId="7ba259c6-7bb4-49a9-8cd6-2187ffa0d615" providerId="ADAL" clId="{C76A1A53-47F2-4644-99DB-0FAB1E53C80D}" dt="2024-10-31T14:24:51.723" v="2347" actId="478"/>
          <ac:picMkLst>
            <pc:docMk/>
            <pc:sldMk cId="1237293088" sldId="4315"/>
            <ac:picMk id="15" creationId="{E44F5F9B-D7FD-4DCA-85B3-8EDF38E26481}"/>
          </ac:picMkLst>
        </pc:picChg>
        <pc:picChg chg="del">
          <ac:chgData name="Juliana Barros" userId="7ba259c6-7bb4-49a9-8cd6-2187ffa0d615" providerId="ADAL" clId="{C76A1A53-47F2-4644-99DB-0FAB1E53C80D}" dt="2024-10-31T14:24:51.723" v="2347" actId="478"/>
          <ac:picMkLst>
            <pc:docMk/>
            <pc:sldMk cId="1237293088" sldId="4315"/>
            <ac:picMk id="16" creationId="{2E355F34-8BE4-4E78-9DB7-B67C952591DA}"/>
          </ac:picMkLst>
        </pc:picChg>
        <pc:picChg chg="del">
          <ac:chgData name="Juliana Barros" userId="7ba259c6-7bb4-49a9-8cd6-2187ffa0d615" providerId="ADAL" clId="{C76A1A53-47F2-4644-99DB-0FAB1E53C80D}" dt="2024-10-31T14:24:51.723" v="2347" actId="478"/>
          <ac:picMkLst>
            <pc:docMk/>
            <pc:sldMk cId="1237293088" sldId="4315"/>
            <ac:picMk id="17" creationId="{9FE90046-9412-4F77-9BB2-DC71E34872F5}"/>
          </ac:picMkLst>
        </pc:picChg>
        <pc:picChg chg="add mod">
          <ac:chgData name="Juliana Barros" userId="7ba259c6-7bb4-49a9-8cd6-2187ffa0d615" providerId="ADAL" clId="{C76A1A53-47F2-4644-99DB-0FAB1E53C80D}" dt="2024-10-31T14:29:40.594" v="2360" actId="1076"/>
          <ac:picMkLst>
            <pc:docMk/>
            <pc:sldMk cId="1237293088" sldId="4315"/>
            <ac:picMk id="18" creationId="{3A2C68D4-A536-406C-8FBB-C2EFA493619A}"/>
          </ac:picMkLst>
        </pc:picChg>
        <pc:picChg chg="add mod">
          <ac:chgData name="Juliana Barros" userId="7ba259c6-7bb4-49a9-8cd6-2187ffa0d615" providerId="ADAL" clId="{C76A1A53-47F2-4644-99DB-0FAB1E53C80D}" dt="2024-10-31T14:29:40.594" v="2360" actId="1076"/>
          <ac:picMkLst>
            <pc:docMk/>
            <pc:sldMk cId="1237293088" sldId="4315"/>
            <ac:picMk id="19" creationId="{CD455944-BB2F-41CF-B79E-36C0487D77AA}"/>
          </ac:picMkLst>
        </pc:picChg>
      </pc:sldChg>
      <pc:sldChg chg="addSp delSp modSp add modAnim">
        <pc:chgData name="Juliana Barros" userId="7ba259c6-7bb4-49a9-8cd6-2187ffa0d615" providerId="ADAL" clId="{C76A1A53-47F2-4644-99DB-0FAB1E53C80D}" dt="2024-10-31T14:31:37.370" v="2395" actId="1076"/>
        <pc:sldMkLst>
          <pc:docMk/>
          <pc:sldMk cId="320482200" sldId="4316"/>
        </pc:sldMkLst>
        <pc:spChg chg="add mod">
          <ac:chgData name="Juliana Barros" userId="7ba259c6-7bb4-49a9-8cd6-2187ffa0d615" providerId="ADAL" clId="{C76A1A53-47F2-4644-99DB-0FAB1E53C80D}" dt="2024-10-31T14:30:11.145" v="2365" actId="1076"/>
          <ac:spMkLst>
            <pc:docMk/>
            <pc:sldMk cId="320482200" sldId="4316"/>
            <ac:spMk id="12" creationId="{71199BAB-C916-4975-AB28-3B1B13F0522A}"/>
          </ac:spMkLst>
        </pc:spChg>
        <pc:spChg chg="add mod">
          <ac:chgData name="Juliana Barros" userId="7ba259c6-7bb4-49a9-8cd6-2187ffa0d615" providerId="ADAL" clId="{C76A1A53-47F2-4644-99DB-0FAB1E53C80D}" dt="2024-10-31T14:30:11.145" v="2365" actId="1076"/>
          <ac:spMkLst>
            <pc:docMk/>
            <pc:sldMk cId="320482200" sldId="4316"/>
            <ac:spMk id="15" creationId="{99A567DA-89D5-4426-82F4-8708F12C8360}"/>
          </ac:spMkLst>
        </pc:spChg>
        <pc:picChg chg="del">
          <ac:chgData name="Juliana Barros" userId="7ba259c6-7bb4-49a9-8cd6-2187ffa0d615" providerId="ADAL" clId="{C76A1A53-47F2-4644-99DB-0FAB1E53C80D}" dt="2024-10-31T14:30:00.348" v="2363" actId="478"/>
          <ac:picMkLst>
            <pc:docMk/>
            <pc:sldMk cId="320482200" sldId="4316"/>
            <ac:picMk id="14" creationId="{B71EE4F2-2D30-4A68-84B6-586020DE09B3}"/>
          </ac:picMkLst>
        </pc:picChg>
        <pc:picChg chg="add mod">
          <ac:chgData name="Juliana Barros" userId="7ba259c6-7bb4-49a9-8cd6-2187ffa0d615" providerId="ADAL" clId="{C76A1A53-47F2-4644-99DB-0FAB1E53C80D}" dt="2024-10-31T14:31:26.228" v="2386" actId="14100"/>
          <ac:picMkLst>
            <pc:docMk/>
            <pc:sldMk cId="320482200" sldId="4316"/>
            <ac:picMk id="16" creationId="{1ED67D90-AD4F-4F31-AB9A-F8BE82F5C738}"/>
          </ac:picMkLst>
        </pc:picChg>
        <pc:picChg chg="add mod">
          <ac:chgData name="Juliana Barros" userId="7ba259c6-7bb4-49a9-8cd6-2187ffa0d615" providerId="ADAL" clId="{C76A1A53-47F2-4644-99DB-0FAB1E53C80D}" dt="2024-10-31T14:31:29.671" v="2394" actId="1038"/>
          <ac:picMkLst>
            <pc:docMk/>
            <pc:sldMk cId="320482200" sldId="4316"/>
            <ac:picMk id="17" creationId="{4DDC9CCB-2280-40FA-A7FB-9FF3BAC21A1D}"/>
          </ac:picMkLst>
        </pc:picChg>
        <pc:picChg chg="del">
          <ac:chgData name="Juliana Barros" userId="7ba259c6-7bb4-49a9-8cd6-2187ffa0d615" providerId="ADAL" clId="{C76A1A53-47F2-4644-99DB-0FAB1E53C80D}" dt="2024-10-31T14:30:00.348" v="2363" actId="478"/>
          <ac:picMkLst>
            <pc:docMk/>
            <pc:sldMk cId="320482200" sldId="4316"/>
            <ac:picMk id="18" creationId="{3A2C68D4-A536-406C-8FBB-C2EFA493619A}"/>
          </ac:picMkLst>
        </pc:picChg>
        <pc:picChg chg="del">
          <ac:chgData name="Juliana Barros" userId="7ba259c6-7bb4-49a9-8cd6-2187ffa0d615" providerId="ADAL" clId="{C76A1A53-47F2-4644-99DB-0FAB1E53C80D}" dt="2024-10-31T14:30:00.348" v="2363" actId="478"/>
          <ac:picMkLst>
            <pc:docMk/>
            <pc:sldMk cId="320482200" sldId="4316"/>
            <ac:picMk id="19" creationId="{CD455944-BB2F-41CF-B79E-36C0487D77AA}"/>
          </ac:picMkLst>
        </pc:picChg>
        <pc:picChg chg="add mod">
          <ac:chgData name="Juliana Barros" userId="7ba259c6-7bb4-49a9-8cd6-2187ffa0d615" providerId="ADAL" clId="{C76A1A53-47F2-4644-99DB-0FAB1E53C80D}" dt="2024-10-31T14:30:45.603" v="2373" actId="1076"/>
          <ac:picMkLst>
            <pc:docMk/>
            <pc:sldMk cId="320482200" sldId="4316"/>
            <ac:picMk id="20" creationId="{B2E4FE8A-3A34-4ABF-AFD3-349BEFC048C6}"/>
          </ac:picMkLst>
        </pc:picChg>
        <pc:picChg chg="add mod">
          <ac:chgData name="Juliana Barros" userId="7ba259c6-7bb4-49a9-8cd6-2187ffa0d615" providerId="ADAL" clId="{C76A1A53-47F2-4644-99DB-0FAB1E53C80D}" dt="2024-10-31T14:31:37.370" v="2395" actId="1076"/>
          <ac:picMkLst>
            <pc:docMk/>
            <pc:sldMk cId="320482200" sldId="4316"/>
            <ac:picMk id="22" creationId="{1033E358-79C5-4051-A4C5-C53FD51A6D3F}"/>
          </ac:picMkLst>
        </pc:picChg>
      </pc:sldChg>
      <pc:sldChg chg="add del">
        <pc:chgData name="Juliana Barros" userId="7ba259c6-7bb4-49a9-8cd6-2187ffa0d615" providerId="ADAL" clId="{C76A1A53-47F2-4644-99DB-0FAB1E53C80D}" dt="2024-10-31T14:32:06.031" v="2400"/>
        <pc:sldMkLst>
          <pc:docMk/>
          <pc:sldMk cId="1518679432" sldId="4317"/>
        </pc:sldMkLst>
      </pc:sldChg>
      <pc:sldChg chg="addSp delSp modSp add mod">
        <pc:chgData name="Juliana Barros" userId="7ba259c6-7bb4-49a9-8cd6-2187ffa0d615" providerId="ADAL" clId="{C76A1A53-47F2-4644-99DB-0FAB1E53C80D}" dt="2024-10-31T14:36:30.574" v="2548" actId="478"/>
        <pc:sldMkLst>
          <pc:docMk/>
          <pc:sldMk cId="2233438083" sldId="4317"/>
        </pc:sldMkLst>
        <pc:spChg chg="mod">
          <ac:chgData name="Juliana Barros" userId="7ba259c6-7bb4-49a9-8cd6-2187ffa0d615" providerId="ADAL" clId="{C76A1A53-47F2-4644-99DB-0FAB1E53C80D}" dt="2024-10-31T14:33:13.441" v="2500" actId="20577"/>
          <ac:spMkLst>
            <pc:docMk/>
            <pc:sldMk cId="2233438083" sldId="4317"/>
            <ac:spMk id="11" creationId="{0E9A0FC6-62A8-B361-6F1B-3C2990BE65E5}"/>
          </ac:spMkLst>
        </pc:spChg>
        <pc:spChg chg="del">
          <ac:chgData name="Juliana Barros" userId="7ba259c6-7bb4-49a9-8cd6-2187ffa0d615" providerId="ADAL" clId="{C76A1A53-47F2-4644-99DB-0FAB1E53C80D}" dt="2024-10-31T14:36:23.093" v="2546" actId="21"/>
          <ac:spMkLst>
            <pc:docMk/>
            <pc:sldMk cId="2233438083" sldId="4317"/>
            <ac:spMk id="12" creationId="{71199BAB-C916-4975-AB28-3B1B13F0522A}"/>
          </ac:spMkLst>
        </pc:spChg>
        <pc:spChg chg="del">
          <ac:chgData name="Juliana Barros" userId="7ba259c6-7bb4-49a9-8cd6-2187ffa0d615" providerId="ADAL" clId="{C76A1A53-47F2-4644-99DB-0FAB1E53C80D}" dt="2024-10-31T14:36:23.093" v="2546" actId="21"/>
          <ac:spMkLst>
            <pc:docMk/>
            <pc:sldMk cId="2233438083" sldId="4317"/>
            <ac:spMk id="15" creationId="{99A567DA-89D5-4426-82F4-8708F12C8360}"/>
          </ac:spMkLst>
        </pc:spChg>
        <pc:spChg chg="add del mod">
          <ac:chgData name="Juliana Barros" userId="7ba259c6-7bb4-49a9-8cd6-2187ffa0d615" providerId="ADAL" clId="{C76A1A53-47F2-4644-99DB-0FAB1E53C80D}" dt="2024-10-31T14:34:09.858" v="2529"/>
          <ac:spMkLst>
            <pc:docMk/>
            <pc:sldMk cId="2233438083" sldId="4317"/>
            <ac:spMk id="18" creationId="{D1D14E47-CD44-4C6E-A26D-9AAFBCAF7F8B}"/>
          </ac:spMkLst>
        </pc:spChg>
        <pc:spChg chg="add del mod">
          <ac:chgData name="Juliana Barros" userId="7ba259c6-7bb4-49a9-8cd6-2187ffa0d615" providerId="ADAL" clId="{C76A1A53-47F2-4644-99DB-0FAB1E53C80D}" dt="2024-10-31T14:34:09.858" v="2529"/>
          <ac:spMkLst>
            <pc:docMk/>
            <pc:sldMk cId="2233438083" sldId="4317"/>
            <ac:spMk id="19" creationId="{487120FE-661A-465F-9FAC-3862DBDF0B6E}"/>
          </ac:spMkLst>
        </pc:spChg>
        <pc:spChg chg="add del mod">
          <ac:chgData name="Juliana Barros" userId="7ba259c6-7bb4-49a9-8cd6-2187ffa0d615" providerId="ADAL" clId="{C76A1A53-47F2-4644-99DB-0FAB1E53C80D}" dt="2024-10-31T14:34:09.858" v="2529"/>
          <ac:spMkLst>
            <pc:docMk/>
            <pc:sldMk cId="2233438083" sldId="4317"/>
            <ac:spMk id="25" creationId="{E8F6F3AF-E640-4542-B638-6F98C36CBEC2}"/>
          </ac:spMkLst>
        </pc:spChg>
        <pc:spChg chg="add del mod">
          <ac:chgData name="Juliana Barros" userId="7ba259c6-7bb4-49a9-8cd6-2187ffa0d615" providerId="ADAL" clId="{C76A1A53-47F2-4644-99DB-0FAB1E53C80D}" dt="2024-10-31T14:34:09.858" v="2529"/>
          <ac:spMkLst>
            <pc:docMk/>
            <pc:sldMk cId="2233438083" sldId="4317"/>
            <ac:spMk id="26" creationId="{E8CE24BE-4D7D-4CA0-9CB0-D54C9418257F}"/>
          </ac:spMkLst>
        </pc:spChg>
        <pc:spChg chg="mod">
          <ac:chgData name="Juliana Barros" userId="7ba259c6-7bb4-49a9-8cd6-2187ffa0d615" providerId="ADAL" clId="{C76A1A53-47F2-4644-99DB-0FAB1E53C80D}" dt="2024-10-31T14:34:02.576" v="2528"/>
          <ac:spMkLst>
            <pc:docMk/>
            <pc:sldMk cId="2233438083" sldId="4317"/>
            <ac:spMk id="31" creationId="{23A6F8FC-8D67-419A-A369-5AB429067475}"/>
          </ac:spMkLst>
        </pc:spChg>
        <pc:spChg chg="mod">
          <ac:chgData name="Juliana Barros" userId="7ba259c6-7bb4-49a9-8cd6-2187ffa0d615" providerId="ADAL" clId="{C76A1A53-47F2-4644-99DB-0FAB1E53C80D}" dt="2024-10-31T14:34:02.576" v="2528"/>
          <ac:spMkLst>
            <pc:docMk/>
            <pc:sldMk cId="2233438083" sldId="4317"/>
            <ac:spMk id="33" creationId="{7A5DA0B4-9936-403B-911C-93C305CE3784}"/>
          </ac:spMkLst>
        </pc:spChg>
        <pc:spChg chg="mod">
          <ac:chgData name="Juliana Barros" userId="7ba259c6-7bb4-49a9-8cd6-2187ffa0d615" providerId="ADAL" clId="{C76A1A53-47F2-4644-99DB-0FAB1E53C80D}" dt="2024-10-31T14:34:02.576" v="2528"/>
          <ac:spMkLst>
            <pc:docMk/>
            <pc:sldMk cId="2233438083" sldId="4317"/>
            <ac:spMk id="34" creationId="{B38DE77A-AB5D-47DF-B2FA-9F8D3710A485}"/>
          </ac:spMkLst>
        </pc:spChg>
        <pc:spChg chg="mod">
          <ac:chgData name="Juliana Barros" userId="7ba259c6-7bb4-49a9-8cd6-2187ffa0d615" providerId="ADAL" clId="{C76A1A53-47F2-4644-99DB-0FAB1E53C80D}" dt="2024-10-31T14:34:02.576" v="2528"/>
          <ac:spMkLst>
            <pc:docMk/>
            <pc:sldMk cId="2233438083" sldId="4317"/>
            <ac:spMk id="36" creationId="{3FA79093-B4C3-46A0-AFFB-94F0245058C1}"/>
          </ac:spMkLst>
        </pc:spChg>
        <pc:spChg chg="mod">
          <ac:chgData name="Juliana Barros" userId="7ba259c6-7bb4-49a9-8cd6-2187ffa0d615" providerId="ADAL" clId="{C76A1A53-47F2-4644-99DB-0FAB1E53C80D}" dt="2024-10-31T14:34:02.576" v="2528"/>
          <ac:spMkLst>
            <pc:docMk/>
            <pc:sldMk cId="2233438083" sldId="4317"/>
            <ac:spMk id="37" creationId="{F56AE6CB-F48B-4D47-A228-F1A9198C3F6D}"/>
          </ac:spMkLst>
        </pc:spChg>
        <pc:spChg chg="mod">
          <ac:chgData name="Juliana Barros" userId="7ba259c6-7bb4-49a9-8cd6-2187ffa0d615" providerId="ADAL" clId="{C76A1A53-47F2-4644-99DB-0FAB1E53C80D}" dt="2024-10-31T14:34:02.576" v="2528"/>
          <ac:spMkLst>
            <pc:docMk/>
            <pc:sldMk cId="2233438083" sldId="4317"/>
            <ac:spMk id="38" creationId="{FE813927-F3B7-41F1-8DA9-2F8C6746ACA0}"/>
          </ac:spMkLst>
        </pc:spChg>
        <pc:spChg chg="mod">
          <ac:chgData name="Juliana Barros" userId="7ba259c6-7bb4-49a9-8cd6-2187ffa0d615" providerId="ADAL" clId="{C76A1A53-47F2-4644-99DB-0FAB1E53C80D}" dt="2024-10-31T14:34:02.576" v="2528"/>
          <ac:spMkLst>
            <pc:docMk/>
            <pc:sldMk cId="2233438083" sldId="4317"/>
            <ac:spMk id="39" creationId="{690AD185-77A4-4CA2-A820-3EBA6F6FBA2C}"/>
          </ac:spMkLst>
        </pc:spChg>
        <pc:spChg chg="mod">
          <ac:chgData name="Juliana Barros" userId="7ba259c6-7bb4-49a9-8cd6-2187ffa0d615" providerId="ADAL" clId="{C76A1A53-47F2-4644-99DB-0FAB1E53C80D}" dt="2024-10-31T14:34:02.576" v="2528"/>
          <ac:spMkLst>
            <pc:docMk/>
            <pc:sldMk cId="2233438083" sldId="4317"/>
            <ac:spMk id="40" creationId="{6D45D204-4E6F-4858-A477-601B0E80F3AD}"/>
          </ac:spMkLst>
        </pc:spChg>
        <pc:spChg chg="mod">
          <ac:chgData name="Juliana Barros" userId="7ba259c6-7bb4-49a9-8cd6-2187ffa0d615" providerId="ADAL" clId="{C76A1A53-47F2-4644-99DB-0FAB1E53C80D}" dt="2024-10-31T14:34:02.576" v="2528"/>
          <ac:spMkLst>
            <pc:docMk/>
            <pc:sldMk cId="2233438083" sldId="4317"/>
            <ac:spMk id="41" creationId="{DC893649-D0BA-429A-90D7-68B3ABFABA89}"/>
          </ac:spMkLst>
        </pc:spChg>
        <pc:spChg chg="mod">
          <ac:chgData name="Juliana Barros" userId="7ba259c6-7bb4-49a9-8cd6-2187ffa0d615" providerId="ADAL" clId="{C76A1A53-47F2-4644-99DB-0FAB1E53C80D}" dt="2024-10-31T14:34:02.576" v="2528"/>
          <ac:spMkLst>
            <pc:docMk/>
            <pc:sldMk cId="2233438083" sldId="4317"/>
            <ac:spMk id="42" creationId="{952D3BF7-6A2F-474F-B901-2C9164A2E50D}"/>
          </ac:spMkLst>
        </pc:spChg>
        <pc:spChg chg="mod">
          <ac:chgData name="Juliana Barros" userId="7ba259c6-7bb4-49a9-8cd6-2187ffa0d615" providerId="ADAL" clId="{C76A1A53-47F2-4644-99DB-0FAB1E53C80D}" dt="2024-10-31T14:34:02.576" v="2528"/>
          <ac:spMkLst>
            <pc:docMk/>
            <pc:sldMk cId="2233438083" sldId="4317"/>
            <ac:spMk id="45" creationId="{0A019CDA-4E35-4A1C-AE4C-4FF64EF820B3}"/>
          </ac:spMkLst>
        </pc:spChg>
        <pc:spChg chg="mod">
          <ac:chgData name="Juliana Barros" userId="7ba259c6-7bb4-49a9-8cd6-2187ffa0d615" providerId="ADAL" clId="{C76A1A53-47F2-4644-99DB-0FAB1E53C80D}" dt="2024-10-31T14:34:02.576" v="2528"/>
          <ac:spMkLst>
            <pc:docMk/>
            <pc:sldMk cId="2233438083" sldId="4317"/>
            <ac:spMk id="46" creationId="{3EDF73FC-FD61-4C63-AC8F-762D358FDEA0}"/>
          </ac:spMkLst>
        </pc:spChg>
        <pc:spChg chg="mod">
          <ac:chgData name="Juliana Barros" userId="7ba259c6-7bb4-49a9-8cd6-2187ffa0d615" providerId="ADAL" clId="{C76A1A53-47F2-4644-99DB-0FAB1E53C80D}" dt="2024-10-31T14:34:02.576" v="2528"/>
          <ac:spMkLst>
            <pc:docMk/>
            <pc:sldMk cId="2233438083" sldId="4317"/>
            <ac:spMk id="47" creationId="{32B03E67-D594-4D60-B448-946E76640B30}"/>
          </ac:spMkLst>
        </pc:spChg>
        <pc:spChg chg="mod">
          <ac:chgData name="Juliana Barros" userId="7ba259c6-7bb4-49a9-8cd6-2187ffa0d615" providerId="ADAL" clId="{C76A1A53-47F2-4644-99DB-0FAB1E53C80D}" dt="2024-10-31T14:34:02.576" v="2528"/>
          <ac:spMkLst>
            <pc:docMk/>
            <pc:sldMk cId="2233438083" sldId="4317"/>
            <ac:spMk id="48" creationId="{57F09032-831E-44FA-B4C1-24833C6F7FA3}"/>
          </ac:spMkLst>
        </pc:spChg>
        <pc:spChg chg="mod">
          <ac:chgData name="Juliana Barros" userId="7ba259c6-7bb4-49a9-8cd6-2187ffa0d615" providerId="ADAL" clId="{C76A1A53-47F2-4644-99DB-0FAB1E53C80D}" dt="2024-10-31T14:34:02.576" v="2528"/>
          <ac:spMkLst>
            <pc:docMk/>
            <pc:sldMk cId="2233438083" sldId="4317"/>
            <ac:spMk id="49" creationId="{A758CA21-A776-4516-BACC-FB8F4A9BE79A}"/>
          </ac:spMkLst>
        </pc:spChg>
        <pc:spChg chg="mod">
          <ac:chgData name="Juliana Barros" userId="7ba259c6-7bb4-49a9-8cd6-2187ffa0d615" providerId="ADAL" clId="{C76A1A53-47F2-4644-99DB-0FAB1E53C80D}" dt="2024-10-31T14:34:02.576" v="2528"/>
          <ac:spMkLst>
            <pc:docMk/>
            <pc:sldMk cId="2233438083" sldId="4317"/>
            <ac:spMk id="50" creationId="{FF317F1E-478F-43B8-AF52-C8862A8682D8}"/>
          </ac:spMkLst>
        </pc:spChg>
        <pc:spChg chg="mod">
          <ac:chgData name="Juliana Barros" userId="7ba259c6-7bb4-49a9-8cd6-2187ffa0d615" providerId="ADAL" clId="{C76A1A53-47F2-4644-99DB-0FAB1E53C80D}" dt="2024-10-31T14:34:02.576" v="2528"/>
          <ac:spMkLst>
            <pc:docMk/>
            <pc:sldMk cId="2233438083" sldId="4317"/>
            <ac:spMk id="51" creationId="{08863347-7DEC-49D4-8CDA-5195BD2E6191}"/>
          </ac:spMkLst>
        </pc:spChg>
        <pc:spChg chg="mod">
          <ac:chgData name="Juliana Barros" userId="7ba259c6-7bb4-49a9-8cd6-2187ffa0d615" providerId="ADAL" clId="{C76A1A53-47F2-4644-99DB-0FAB1E53C80D}" dt="2024-10-31T14:34:02.576" v="2528"/>
          <ac:spMkLst>
            <pc:docMk/>
            <pc:sldMk cId="2233438083" sldId="4317"/>
            <ac:spMk id="52" creationId="{7690643F-6AC6-43A6-A543-160ED30C5FB3}"/>
          </ac:spMkLst>
        </pc:spChg>
        <pc:spChg chg="mod">
          <ac:chgData name="Juliana Barros" userId="7ba259c6-7bb4-49a9-8cd6-2187ffa0d615" providerId="ADAL" clId="{C76A1A53-47F2-4644-99DB-0FAB1E53C80D}" dt="2024-10-31T14:34:02.576" v="2528"/>
          <ac:spMkLst>
            <pc:docMk/>
            <pc:sldMk cId="2233438083" sldId="4317"/>
            <ac:spMk id="53" creationId="{2AD3ACF5-124B-45A8-9EF1-39F9209D95A0}"/>
          </ac:spMkLst>
        </pc:spChg>
        <pc:spChg chg="mod">
          <ac:chgData name="Juliana Barros" userId="7ba259c6-7bb4-49a9-8cd6-2187ffa0d615" providerId="ADAL" clId="{C76A1A53-47F2-4644-99DB-0FAB1E53C80D}" dt="2024-10-31T14:34:02.576" v="2528"/>
          <ac:spMkLst>
            <pc:docMk/>
            <pc:sldMk cId="2233438083" sldId="4317"/>
            <ac:spMk id="54" creationId="{24A0BEB0-2908-4256-8B71-5CDC3970D19D}"/>
          </ac:spMkLst>
        </pc:spChg>
        <pc:spChg chg="mod">
          <ac:chgData name="Juliana Barros" userId="7ba259c6-7bb4-49a9-8cd6-2187ffa0d615" providerId="ADAL" clId="{C76A1A53-47F2-4644-99DB-0FAB1E53C80D}" dt="2024-10-31T14:34:02.576" v="2528"/>
          <ac:spMkLst>
            <pc:docMk/>
            <pc:sldMk cId="2233438083" sldId="4317"/>
            <ac:spMk id="55" creationId="{C910E022-906F-4F94-A08E-1A5B9C9658EE}"/>
          </ac:spMkLst>
        </pc:spChg>
        <pc:spChg chg="mod">
          <ac:chgData name="Juliana Barros" userId="7ba259c6-7bb4-49a9-8cd6-2187ffa0d615" providerId="ADAL" clId="{C76A1A53-47F2-4644-99DB-0FAB1E53C80D}" dt="2024-10-31T14:34:02.576" v="2528"/>
          <ac:spMkLst>
            <pc:docMk/>
            <pc:sldMk cId="2233438083" sldId="4317"/>
            <ac:spMk id="64" creationId="{076E9547-C703-4562-A8E1-E10DF281ED2E}"/>
          </ac:spMkLst>
        </pc:spChg>
        <pc:spChg chg="mod">
          <ac:chgData name="Juliana Barros" userId="7ba259c6-7bb4-49a9-8cd6-2187ffa0d615" providerId="ADAL" clId="{C76A1A53-47F2-4644-99DB-0FAB1E53C80D}" dt="2024-10-31T14:34:02.576" v="2528"/>
          <ac:spMkLst>
            <pc:docMk/>
            <pc:sldMk cId="2233438083" sldId="4317"/>
            <ac:spMk id="67" creationId="{122B61D8-957A-40FB-9795-BA8CFC6F4A6E}"/>
          </ac:spMkLst>
        </pc:spChg>
        <pc:spChg chg="mod">
          <ac:chgData name="Juliana Barros" userId="7ba259c6-7bb4-49a9-8cd6-2187ffa0d615" providerId="ADAL" clId="{C76A1A53-47F2-4644-99DB-0FAB1E53C80D}" dt="2024-10-31T14:34:02.576" v="2528"/>
          <ac:spMkLst>
            <pc:docMk/>
            <pc:sldMk cId="2233438083" sldId="4317"/>
            <ac:spMk id="70" creationId="{53C3619C-1791-484A-B95F-58ADE78E497A}"/>
          </ac:spMkLst>
        </pc:spChg>
        <pc:spChg chg="mod">
          <ac:chgData name="Juliana Barros" userId="7ba259c6-7bb4-49a9-8cd6-2187ffa0d615" providerId="ADAL" clId="{C76A1A53-47F2-4644-99DB-0FAB1E53C80D}" dt="2024-10-31T14:34:02.576" v="2528"/>
          <ac:spMkLst>
            <pc:docMk/>
            <pc:sldMk cId="2233438083" sldId="4317"/>
            <ac:spMk id="71" creationId="{D990EC69-BCAB-4657-8C59-7B92E62BF8DF}"/>
          </ac:spMkLst>
        </pc:spChg>
        <pc:spChg chg="add del mod">
          <ac:chgData name="Juliana Barros" userId="7ba259c6-7bb4-49a9-8cd6-2187ffa0d615" providerId="ADAL" clId="{C76A1A53-47F2-4644-99DB-0FAB1E53C80D}" dt="2024-10-31T14:34:09.858" v="2529"/>
          <ac:spMkLst>
            <pc:docMk/>
            <pc:sldMk cId="2233438083" sldId="4317"/>
            <ac:spMk id="76" creationId="{9B8E63BA-B27C-47F7-8229-5A9278915B08}"/>
          </ac:spMkLst>
        </pc:spChg>
        <pc:spChg chg="add del mod">
          <ac:chgData name="Juliana Barros" userId="7ba259c6-7bb4-49a9-8cd6-2187ffa0d615" providerId="ADAL" clId="{C76A1A53-47F2-4644-99DB-0FAB1E53C80D}" dt="2024-10-31T14:34:09.858" v="2529"/>
          <ac:spMkLst>
            <pc:docMk/>
            <pc:sldMk cId="2233438083" sldId="4317"/>
            <ac:spMk id="77" creationId="{02DED0D9-DD3C-4CEB-94D4-BB91AD340F91}"/>
          </ac:spMkLst>
        </pc:spChg>
        <pc:spChg chg="add del mod">
          <ac:chgData name="Juliana Barros" userId="7ba259c6-7bb4-49a9-8cd6-2187ffa0d615" providerId="ADAL" clId="{C76A1A53-47F2-4644-99DB-0FAB1E53C80D}" dt="2024-10-31T14:34:09.858" v="2529"/>
          <ac:spMkLst>
            <pc:docMk/>
            <pc:sldMk cId="2233438083" sldId="4317"/>
            <ac:spMk id="78" creationId="{B0E77B9B-E926-4F1C-BEB1-06945C74088C}"/>
          </ac:spMkLst>
        </pc:spChg>
        <pc:spChg chg="add del mod">
          <ac:chgData name="Juliana Barros" userId="7ba259c6-7bb4-49a9-8cd6-2187ffa0d615" providerId="ADAL" clId="{C76A1A53-47F2-4644-99DB-0FAB1E53C80D}" dt="2024-10-31T14:36:30.574" v="2548" actId="478"/>
          <ac:spMkLst>
            <pc:docMk/>
            <pc:sldMk cId="2233438083" sldId="4317"/>
            <ac:spMk id="96" creationId="{26D9F6E9-7380-426E-9BCC-B771C786F255}"/>
          </ac:spMkLst>
        </pc:spChg>
        <pc:spChg chg="add del mod">
          <ac:chgData name="Juliana Barros" userId="7ba259c6-7bb4-49a9-8cd6-2187ffa0d615" providerId="ADAL" clId="{C76A1A53-47F2-4644-99DB-0FAB1E53C80D}" dt="2024-10-31T14:36:23.093" v="2546" actId="21"/>
          <ac:spMkLst>
            <pc:docMk/>
            <pc:sldMk cId="2233438083" sldId="4317"/>
            <ac:spMk id="97" creationId="{41DACEB6-5912-4BC5-B1B8-AFF2CC3D2565}"/>
          </ac:spMkLst>
        </pc:spChg>
        <pc:spChg chg="add del mod">
          <ac:chgData name="Juliana Barros" userId="7ba259c6-7bb4-49a9-8cd6-2187ffa0d615" providerId="ADAL" clId="{C76A1A53-47F2-4644-99DB-0FAB1E53C80D}" dt="2024-10-31T14:36:23.093" v="2546" actId="21"/>
          <ac:spMkLst>
            <pc:docMk/>
            <pc:sldMk cId="2233438083" sldId="4317"/>
            <ac:spMk id="98" creationId="{C1E5390D-B511-41E9-A270-8DC25743D7C4}"/>
          </ac:spMkLst>
        </pc:spChg>
        <pc:spChg chg="add del mod">
          <ac:chgData name="Juliana Barros" userId="7ba259c6-7bb4-49a9-8cd6-2187ffa0d615" providerId="ADAL" clId="{C76A1A53-47F2-4644-99DB-0FAB1E53C80D}" dt="2024-10-31T14:36:23.093" v="2546" actId="21"/>
          <ac:spMkLst>
            <pc:docMk/>
            <pc:sldMk cId="2233438083" sldId="4317"/>
            <ac:spMk id="99" creationId="{4FCEF741-828C-43CD-9632-5241681EDC38}"/>
          </ac:spMkLst>
        </pc:spChg>
        <pc:spChg chg="mod">
          <ac:chgData name="Juliana Barros" userId="7ba259c6-7bb4-49a9-8cd6-2187ffa0d615" providerId="ADAL" clId="{C76A1A53-47F2-4644-99DB-0FAB1E53C80D}" dt="2024-10-31T14:34:11.292" v="2530"/>
          <ac:spMkLst>
            <pc:docMk/>
            <pc:sldMk cId="2233438083" sldId="4317"/>
            <ac:spMk id="104" creationId="{5324CD39-8E4B-442E-8FCB-6D3398E66F93}"/>
          </ac:spMkLst>
        </pc:spChg>
        <pc:spChg chg="mod">
          <ac:chgData name="Juliana Barros" userId="7ba259c6-7bb4-49a9-8cd6-2187ffa0d615" providerId="ADAL" clId="{C76A1A53-47F2-4644-99DB-0FAB1E53C80D}" dt="2024-10-31T14:34:11.292" v="2530"/>
          <ac:spMkLst>
            <pc:docMk/>
            <pc:sldMk cId="2233438083" sldId="4317"/>
            <ac:spMk id="106" creationId="{AC5A5212-A5D3-4A73-8115-A1DDC34F851B}"/>
          </ac:spMkLst>
        </pc:spChg>
        <pc:spChg chg="mod">
          <ac:chgData name="Juliana Barros" userId="7ba259c6-7bb4-49a9-8cd6-2187ffa0d615" providerId="ADAL" clId="{C76A1A53-47F2-4644-99DB-0FAB1E53C80D}" dt="2024-10-31T14:34:11.292" v="2530"/>
          <ac:spMkLst>
            <pc:docMk/>
            <pc:sldMk cId="2233438083" sldId="4317"/>
            <ac:spMk id="107" creationId="{A4B3CB32-EE24-4AB7-9CE8-4FD4228D5CCC}"/>
          </ac:spMkLst>
        </pc:spChg>
        <pc:spChg chg="mod">
          <ac:chgData name="Juliana Barros" userId="7ba259c6-7bb4-49a9-8cd6-2187ffa0d615" providerId="ADAL" clId="{C76A1A53-47F2-4644-99DB-0FAB1E53C80D}" dt="2024-10-31T14:34:11.292" v="2530"/>
          <ac:spMkLst>
            <pc:docMk/>
            <pc:sldMk cId="2233438083" sldId="4317"/>
            <ac:spMk id="109" creationId="{B0E350EB-04DC-4006-A2C4-A247D11B472A}"/>
          </ac:spMkLst>
        </pc:spChg>
        <pc:spChg chg="mod">
          <ac:chgData name="Juliana Barros" userId="7ba259c6-7bb4-49a9-8cd6-2187ffa0d615" providerId="ADAL" clId="{C76A1A53-47F2-4644-99DB-0FAB1E53C80D}" dt="2024-10-31T14:34:11.292" v="2530"/>
          <ac:spMkLst>
            <pc:docMk/>
            <pc:sldMk cId="2233438083" sldId="4317"/>
            <ac:spMk id="110" creationId="{6324EC3C-3034-4CB9-88B6-8ED0780745A3}"/>
          </ac:spMkLst>
        </pc:spChg>
        <pc:spChg chg="mod">
          <ac:chgData name="Juliana Barros" userId="7ba259c6-7bb4-49a9-8cd6-2187ffa0d615" providerId="ADAL" clId="{C76A1A53-47F2-4644-99DB-0FAB1E53C80D}" dt="2024-10-31T14:34:11.292" v="2530"/>
          <ac:spMkLst>
            <pc:docMk/>
            <pc:sldMk cId="2233438083" sldId="4317"/>
            <ac:spMk id="111" creationId="{3943BD58-8983-4BB8-A0F1-441EAF9E040F}"/>
          </ac:spMkLst>
        </pc:spChg>
        <pc:spChg chg="mod">
          <ac:chgData name="Juliana Barros" userId="7ba259c6-7bb4-49a9-8cd6-2187ffa0d615" providerId="ADAL" clId="{C76A1A53-47F2-4644-99DB-0FAB1E53C80D}" dt="2024-10-31T14:34:11.292" v="2530"/>
          <ac:spMkLst>
            <pc:docMk/>
            <pc:sldMk cId="2233438083" sldId="4317"/>
            <ac:spMk id="112" creationId="{0283C968-89E6-4D97-B417-1593DB56CB5B}"/>
          </ac:spMkLst>
        </pc:spChg>
        <pc:spChg chg="mod">
          <ac:chgData name="Juliana Barros" userId="7ba259c6-7bb4-49a9-8cd6-2187ffa0d615" providerId="ADAL" clId="{C76A1A53-47F2-4644-99DB-0FAB1E53C80D}" dt="2024-10-31T14:34:11.292" v="2530"/>
          <ac:spMkLst>
            <pc:docMk/>
            <pc:sldMk cId="2233438083" sldId="4317"/>
            <ac:spMk id="113" creationId="{880739A4-D3AD-4D30-B3D3-6545987D915C}"/>
          </ac:spMkLst>
        </pc:spChg>
        <pc:spChg chg="mod">
          <ac:chgData name="Juliana Barros" userId="7ba259c6-7bb4-49a9-8cd6-2187ffa0d615" providerId="ADAL" clId="{C76A1A53-47F2-4644-99DB-0FAB1E53C80D}" dt="2024-10-31T14:34:11.292" v="2530"/>
          <ac:spMkLst>
            <pc:docMk/>
            <pc:sldMk cId="2233438083" sldId="4317"/>
            <ac:spMk id="114" creationId="{B9A7EB3E-D4F2-4150-BD1D-17A391586632}"/>
          </ac:spMkLst>
        </pc:spChg>
        <pc:spChg chg="mod">
          <ac:chgData name="Juliana Barros" userId="7ba259c6-7bb4-49a9-8cd6-2187ffa0d615" providerId="ADAL" clId="{C76A1A53-47F2-4644-99DB-0FAB1E53C80D}" dt="2024-10-31T14:34:11.292" v="2530"/>
          <ac:spMkLst>
            <pc:docMk/>
            <pc:sldMk cId="2233438083" sldId="4317"/>
            <ac:spMk id="115" creationId="{24CEB324-02BC-4AF4-8986-947FA74364E7}"/>
          </ac:spMkLst>
        </pc:spChg>
        <pc:spChg chg="mod">
          <ac:chgData name="Juliana Barros" userId="7ba259c6-7bb4-49a9-8cd6-2187ffa0d615" providerId="ADAL" clId="{C76A1A53-47F2-4644-99DB-0FAB1E53C80D}" dt="2024-10-31T14:34:11.292" v="2530"/>
          <ac:spMkLst>
            <pc:docMk/>
            <pc:sldMk cId="2233438083" sldId="4317"/>
            <ac:spMk id="118" creationId="{9C24EB92-808D-491F-A12D-51264C9A69BD}"/>
          </ac:spMkLst>
        </pc:spChg>
        <pc:spChg chg="mod">
          <ac:chgData name="Juliana Barros" userId="7ba259c6-7bb4-49a9-8cd6-2187ffa0d615" providerId="ADAL" clId="{C76A1A53-47F2-4644-99DB-0FAB1E53C80D}" dt="2024-10-31T14:34:11.292" v="2530"/>
          <ac:spMkLst>
            <pc:docMk/>
            <pc:sldMk cId="2233438083" sldId="4317"/>
            <ac:spMk id="119" creationId="{46EC4E58-67C6-4BF9-9D83-4D82BC69A5FC}"/>
          </ac:spMkLst>
        </pc:spChg>
        <pc:spChg chg="mod">
          <ac:chgData name="Juliana Barros" userId="7ba259c6-7bb4-49a9-8cd6-2187ffa0d615" providerId="ADAL" clId="{C76A1A53-47F2-4644-99DB-0FAB1E53C80D}" dt="2024-10-31T14:34:11.292" v="2530"/>
          <ac:spMkLst>
            <pc:docMk/>
            <pc:sldMk cId="2233438083" sldId="4317"/>
            <ac:spMk id="120" creationId="{1EEA0AB0-ED54-4916-AB88-CEC40373E2CA}"/>
          </ac:spMkLst>
        </pc:spChg>
        <pc:spChg chg="mod">
          <ac:chgData name="Juliana Barros" userId="7ba259c6-7bb4-49a9-8cd6-2187ffa0d615" providerId="ADAL" clId="{C76A1A53-47F2-4644-99DB-0FAB1E53C80D}" dt="2024-10-31T14:34:11.292" v="2530"/>
          <ac:spMkLst>
            <pc:docMk/>
            <pc:sldMk cId="2233438083" sldId="4317"/>
            <ac:spMk id="121" creationId="{3D478A64-2763-4455-B16E-07813CD6C55E}"/>
          </ac:spMkLst>
        </pc:spChg>
        <pc:spChg chg="mod">
          <ac:chgData name="Juliana Barros" userId="7ba259c6-7bb4-49a9-8cd6-2187ffa0d615" providerId="ADAL" clId="{C76A1A53-47F2-4644-99DB-0FAB1E53C80D}" dt="2024-10-31T14:34:11.292" v="2530"/>
          <ac:spMkLst>
            <pc:docMk/>
            <pc:sldMk cId="2233438083" sldId="4317"/>
            <ac:spMk id="122" creationId="{10E1C08A-FC0D-47FE-B92F-A9E2D94213E2}"/>
          </ac:spMkLst>
        </pc:spChg>
        <pc:spChg chg="mod">
          <ac:chgData name="Juliana Barros" userId="7ba259c6-7bb4-49a9-8cd6-2187ffa0d615" providerId="ADAL" clId="{C76A1A53-47F2-4644-99DB-0FAB1E53C80D}" dt="2024-10-31T14:34:11.292" v="2530"/>
          <ac:spMkLst>
            <pc:docMk/>
            <pc:sldMk cId="2233438083" sldId="4317"/>
            <ac:spMk id="123" creationId="{95BCDCA7-0F7B-4B1D-8937-68691125800A}"/>
          </ac:spMkLst>
        </pc:spChg>
        <pc:spChg chg="mod">
          <ac:chgData name="Juliana Barros" userId="7ba259c6-7bb4-49a9-8cd6-2187ffa0d615" providerId="ADAL" clId="{C76A1A53-47F2-4644-99DB-0FAB1E53C80D}" dt="2024-10-31T14:34:11.292" v="2530"/>
          <ac:spMkLst>
            <pc:docMk/>
            <pc:sldMk cId="2233438083" sldId="4317"/>
            <ac:spMk id="124" creationId="{1198B983-FB31-4AD4-B691-574CB5F509C6}"/>
          </ac:spMkLst>
        </pc:spChg>
        <pc:spChg chg="mod">
          <ac:chgData name="Juliana Barros" userId="7ba259c6-7bb4-49a9-8cd6-2187ffa0d615" providerId="ADAL" clId="{C76A1A53-47F2-4644-99DB-0FAB1E53C80D}" dt="2024-10-31T14:34:11.292" v="2530"/>
          <ac:spMkLst>
            <pc:docMk/>
            <pc:sldMk cId="2233438083" sldId="4317"/>
            <ac:spMk id="125" creationId="{102DCE8F-53D7-4F92-9CFC-877E29A1C949}"/>
          </ac:spMkLst>
        </pc:spChg>
        <pc:spChg chg="mod">
          <ac:chgData name="Juliana Barros" userId="7ba259c6-7bb4-49a9-8cd6-2187ffa0d615" providerId="ADAL" clId="{C76A1A53-47F2-4644-99DB-0FAB1E53C80D}" dt="2024-10-31T14:34:11.292" v="2530"/>
          <ac:spMkLst>
            <pc:docMk/>
            <pc:sldMk cId="2233438083" sldId="4317"/>
            <ac:spMk id="126" creationId="{C2101AB8-38D2-431B-BB26-538CC6302B25}"/>
          </ac:spMkLst>
        </pc:spChg>
        <pc:spChg chg="mod">
          <ac:chgData name="Juliana Barros" userId="7ba259c6-7bb4-49a9-8cd6-2187ffa0d615" providerId="ADAL" clId="{C76A1A53-47F2-4644-99DB-0FAB1E53C80D}" dt="2024-10-31T14:34:11.292" v="2530"/>
          <ac:spMkLst>
            <pc:docMk/>
            <pc:sldMk cId="2233438083" sldId="4317"/>
            <ac:spMk id="127" creationId="{F08532FD-CAED-45CD-85C7-1D5BD5B4F743}"/>
          </ac:spMkLst>
        </pc:spChg>
        <pc:spChg chg="mod">
          <ac:chgData name="Juliana Barros" userId="7ba259c6-7bb4-49a9-8cd6-2187ffa0d615" providerId="ADAL" clId="{C76A1A53-47F2-4644-99DB-0FAB1E53C80D}" dt="2024-10-31T14:34:11.292" v="2530"/>
          <ac:spMkLst>
            <pc:docMk/>
            <pc:sldMk cId="2233438083" sldId="4317"/>
            <ac:spMk id="128" creationId="{9C96B402-2F7D-483B-99AA-1AB27D22F04D}"/>
          </ac:spMkLst>
        </pc:spChg>
        <pc:spChg chg="mod">
          <ac:chgData name="Juliana Barros" userId="7ba259c6-7bb4-49a9-8cd6-2187ffa0d615" providerId="ADAL" clId="{C76A1A53-47F2-4644-99DB-0FAB1E53C80D}" dt="2024-10-31T14:34:11.292" v="2530"/>
          <ac:spMkLst>
            <pc:docMk/>
            <pc:sldMk cId="2233438083" sldId="4317"/>
            <ac:spMk id="137" creationId="{78F686DA-EC01-4260-91A5-327BD20613CD}"/>
          </ac:spMkLst>
        </pc:spChg>
        <pc:spChg chg="mod">
          <ac:chgData name="Juliana Barros" userId="7ba259c6-7bb4-49a9-8cd6-2187ffa0d615" providerId="ADAL" clId="{C76A1A53-47F2-4644-99DB-0FAB1E53C80D}" dt="2024-10-31T14:34:11.292" v="2530"/>
          <ac:spMkLst>
            <pc:docMk/>
            <pc:sldMk cId="2233438083" sldId="4317"/>
            <ac:spMk id="140" creationId="{E9D6CB33-AF82-4DC2-8F3F-A19C1ACAF68E}"/>
          </ac:spMkLst>
        </pc:spChg>
        <pc:spChg chg="mod">
          <ac:chgData name="Juliana Barros" userId="7ba259c6-7bb4-49a9-8cd6-2187ffa0d615" providerId="ADAL" clId="{C76A1A53-47F2-4644-99DB-0FAB1E53C80D}" dt="2024-10-31T14:34:11.292" v="2530"/>
          <ac:spMkLst>
            <pc:docMk/>
            <pc:sldMk cId="2233438083" sldId="4317"/>
            <ac:spMk id="143" creationId="{CFF61164-7017-40AE-A5CE-712BD6A14188}"/>
          </ac:spMkLst>
        </pc:spChg>
        <pc:spChg chg="mod">
          <ac:chgData name="Juliana Barros" userId="7ba259c6-7bb4-49a9-8cd6-2187ffa0d615" providerId="ADAL" clId="{C76A1A53-47F2-4644-99DB-0FAB1E53C80D}" dt="2024-10-31T14:34:11.292" v="2530"/>
          <ac:spMkLst>
            <pc:docMk/>
            <pc:sldMk cId="2233438083" sldId="4317"/>
            <ac:spMk id="144" creationId="{E89844FD-9A1F-4DC0-AA0D-9FB542AD6D09}"/>
          </ac:spMkLst>
        </pc:spChg>
        <pc:spChg chg="add del mod">
          <ac:chgData name="Juliana Barros" userId="7ba259c6-7bb4-49a9-8cd6-2187ffa0d615" providerId="ADAL" clId="{C76A1A53-47F2-4644-99DB-0FAB1E53C80D}" dt="2024-10-31T14:36:23.093" v="2546" actId="21"/>
          <ac:spMkLst>
            <pc:docMk/>
            <pc:sldMk cId="2233438083" sldId="4317"/>
            <ac:spMk id="149" creationId="{C96530E7-B561-415C-8618-6E1933C1F8A8}"/>
          </ac:spMkLst>
        </pc:spChg>
        <pc:spChg chg="add del mod">
          <ac:chgData name="Juliana Barros" userId="7ba259c6-7bb4-49a9-8cd6-2187ffa0d615" providerId="ADAL" clId="{C76A1A53-47F2-4644-99DB-0FAB1E53C80D}" dt="2024-10-31T14:36:23.093" v="2546" actId="21"/>
          <ac:spMkLst>
            <pc:docMk/>
            <pc:sldMk cId="2233438083" sldId="4317"/>
            <ac:spMk id="150" creationId="{5B18C193-05A8-4627-9D3E-C8C376D41D4D}"/>
          </ac:spMkLst>
        </pc:spChg>
        <pc:spChg chg="add del mod">
          <ac:chgData name="Juliana Barros" userId="7ba259c6-7bb4-49a9-8cd6-2187ffa0d615" providerId="ADAL" clId="{C76A1A53-47F2-4644-99DB-0FAB1E53C80D}" dt="2024-10-31T14:36:23.093" v="2546" actId="21"/>
          <ac:spMkLst>
            <pc:docMk/>
            <pc:sldMk cId="2233438083" sldId="4317"/>
            <ac:spMk id="151" creationId="{B6B8D8F9-CCBB-4421-AAD0-09CA41B0199D}"/>
          </ac:spMkLst>
        </pc:spChg>
        <pc:grpChg chg="add del mod">
          <ac:chgData name="Juliana Barros" userId="7ba259c6-7bb4-49a9-8cd6-2187ffa0d615" providerId="ADAL" clId="{C76A1A53-47F2-4644-99DB-0FAB1E53C80D}" dt="2024-10-31T14:34:09.858" v="2529"/>
          <ac:grpSpMkLst>
            <pc:docMk/>
            <pc:sldMk cId="2233438083" sldId="4317"/>
            <ac:grpSpMk id="27" creationId="{E8167192-3518-4CD6-8B52-92E450DDDD5F}"/>
          </ac:grpSpMkLst>
        </pc:grpChg>
        <pc:grpChg chg="add del mod">
          <ac:chgData name="Juliana Barros" userId="7ba259c6-7bb4-49a9-8cd6-2187ffa0d615" providerId="ADAL" clId="{C76A1A53-47F2-4644-99DB-0FAB1E53C80D}" dt="2024-10-31T14:34:09.858" v="2529"/>
          <ac:grpSpMkLst>
            <pc:docMk/>
            <pc:sldMk cId="2233438083" sldId="4317"/>
            <ac:grpSpMk id="80" creationId="{5B1EF1CD-9E42-487E-A06B-575BF0C433FE}"/>
          </ac:grpSpMkLst>
        </pc:grpChg>
        <pc:grpChg chg="add del mod">
          <ac:chgData name="Juliana Barros" userId="7ba259c6-7bb4-49a9-8cd6-2187ffa0d615" providerId="ADAL" clId="{C76A1A53-47F2-4644-99DB-0FAB1E53C80D}" dt="2024-10-31T14:34:09.858" v="2529"/>
          <ac:grpSpMkLst>
            <pc:docMk/>
            <pc:sldMk cId="2233438083" sldId="4317"/>
            <ac:grpSpMk id="83" creationId="{F8941364-BDFB-4C39-8CBC-570E4B90DAA1}"/>
          </ac:grpSpMkLst>
        </pc:grpChg>
        <pc:grpChg chg="add del mod">
          <ac:chgData name="Juliana Barros" userId="7ba259c6-7bb4-49a9-8cd6-2187ffa0d615" providerId="ADAL" clId="{C76A1A53-47F2-4644-99DB-0FAB1E53C80D}" dt="2024-10-31T14:34:09.858" v="2529"/>
          <ac:grpSpMkLst>
            <pc:docMk/>
            <pc:sldMk cId="2233438083" sldId="4317"/>
            <ac:grpSpMk id="88" creationId="{0366D883-9DAE-49A8-BB2F-733DF7D399B0}"/>
          </ac:grpSpMkLst>
        </pc:grpChg>
        <pc:grpChg chg="add del mod">
          <ac:chgData name="Juliana Barros" userId="7ba259c6-7bb4-49a9-8cd6-2187ffa0d615" providerId="ADAL" clId="{C76A1A53-47F2-4644-99DB-0FAB1E53C80D}" dt="2024-10-31T14:34:09.858" v="2529"/>
          <ac:grpSpMkLst>
            <pc:docMk/>
            <pc:sldMk cId="2233438083" sldId="4317"/>
            <ac:grpSpMk id="92" creationId="{8D803B4A-A23E-41AA-9C47-E20A6CF08F8C}"/>
          </ac:grpSpMkLst>
        </pc:grpChg>
        <pc:grpChg chg="add del mod">
          <ac:chgData name="Juliana Barros" userId="7ba259c6-7bb4-49a9-8cd6-2187ffa0d615" providerId="ADAL" clId="{C76A1A53-47F2-4644-99DB-0FAB1E53C80D}" dt="2024-10-31T14:36:23.093" v="2546" actId="21"/>
          <ac:grpSpMkLst>
            <pc:docMk/>
            <pc:sldMk cId="2233438083" sldId="4317"/>
            <ac:grpSpMk id="100" creationId="{6A5BA02F-4DF0-4A56-81E9-96327E246C68}"/>
          </ac:grpSpMkLst>
        </pc:grpChg>
        <pc:grpChg chg="add del mod">
          <ac:chgData name="Juliana Barros" userId="7ba259c6-7bb4-49a9-8cd6-2187ffa0d615" providerId="ADAL" clId="{C76A1A53-47F2-4644-99DB-0FAB1E53C80D}" dt="2024-10-31T14:36:23.093" v="2546" actId="21"/>
          <ac:grpSpMkLst>
            <pc:docMk/>
            <pc:sldMk cId="2233438083" sldId="4317"/>
            <ac:grpSpMk id="153" creationId="{A6DF6C42-2F82-44D7-9BF3-9DDDA2EEFBCF}"/>
          </ac:grpSpMkLst>
        </pc:grpChg>
        <pc:grpChg chg="add del mod">
          <ac:chgData name="Juliana Barros" userId="7ba259c6-7bb4-49a9-8cd6-2187ffa0d615" providerId="ADAL" clId="{C76A1A53-47F2-4644-99DB-0FAB1E53C80D}" dt="2024-10-31T14:36:23.093" v="2546" actId="21"/>
          <ac:grpSpMkLst>
            <pc:docMk/>
            <pc:sldMk cId="2233438083" sldId="4317"/>
            <ac:grpSpMk id="156" creationId="{58AF5EDD-B87F-44DD-B882-594C3130012C}"/>
          </ac:grpSpMkLst>
        </pc:grpChg>
        <pc:grpChg chg="add del mod">
          <ac:chgData name="Juliana Barros" userId="7ba259c6-7bb4-49a9-8cd6-2187ffa0d615" providerId="ADAL" clId="{C76A1A53-47F2-4644-99DB-0FAB1E53C80D}" dt="2024-10-31T14:36:23.093" v="2546" actId="21"/>
          <ac:grpSpMkLst>
            <pc:docMk/>
            <pc:sldMk cId="2233438083" sldId="4317"/>
            <ac:grpSpMk id="161" creationId="{B38151EE-3384-4040-978A-E6675F291ACE}"/>
          </ac:grpSpMkLst>
        </pc:grpChg>
        <pc:grpChg chg="add del mod">
          <ac:chgData name="Juliana Barros" userId="7ba259c6-7bb4-49a9-8cd6-2187ffa0d615" providerId="ADAL" clId="{C76A1A53-47F2-4644-99DB-0FAB1E53C80D}" dt="2024-10-31T14:36:23.093" v="2546" actId="21"/>
          <ac:grpSpMkLst>
            <pc:docMk/>
            <pc:sldMk cId="2233438083" sldId="4317"/>
            <ac:grpSpMk id="165" creationId="{65E9B33C-BDE7-4D9C-B1EE-8099AC19C65D}"/>
          </ac:grpSpMkLst>
        </pc:grpChg>
        <pc:picChg chg="del">
          <ac:chgData name="Juliana Barros" userId="7ba259c6-7bb4-49a9-8cd6-2187ffa0d615" providerId="ADAL" clId="{C76A1A53-47F2-4644-99DB-0FAB1E53C80D}" dt="2024-10-31T14:32:20.635" v="2405" actId="478"/>
          <ac:picMkLst>
            <pc:docMk/>
            <pc:sldMk cId="2233438083" sldId="4317"/>
            <ac:picMk id="16" creationId="{1ED67D90-AD4F-4F31-AB9A-F8BE82F5C738}"/>
          </ac:picMkLst>
        </pc:picChg>
        <pc:picChg chg="del">
          <ac:chgData name="Juliana Barros" userId="7ba259c6-7bb4-49a9-8cd6-2187ffa0d615" providerId="ADAL" clId="{C76A1A53-47F2-4644-99DB-0FAB1E53C80D}" dt="2024-10-31T14:32:21.914" v="2406" actId="478"/>
          <ac:picMkLst>
            <pc:docMk/>
            <pc:sldMk cId="2233438083" sldId="4317"/>
            <ac:picMk id="17" creationId="{4DDC9CCB-2280-40FA-A7FB-9FF3BAC21A1D}"/>
          </ac:picMkLst>
        </pc:picChg>
        <pc:picChg chg="del">
          <ac:chgData name="Juliana Barros" userId="7ba259c6-7bb4-49a9-8cd6-2187ffa0d615" providerId="ADAL" clId="{C76A1A53-47F2-4644-99DB-0FAB1E53C80D}" dt="2024-10-31T14:32:23.211" v="2407" actId="478"/>
          <ac:picMkLst>
            <pc:docMk/>
            <pc:sldMk cId="2233438083" sldId="4317"/>
            <ac:picMk id="20" creationId="{B2E4FE8A-3A34-4ABF-AFD3-349BEFC048C6}"/>
          </ac:picMkLst>
        </pc:picChg>
        <pc:picChg chg="del">
          <ac:chgData name="Juliana Barros" userId="7ba259c6-7bb4-49a9-8cd6-2187ffa0d615" providerId="ADAL" clId="{C76A1A53-47F2-4644-99DB-0FAB1E53C80D}" dt="2024-10-31T14:32:24.414" v="2408" actId="478"/>
          <ac:picMkLst>
            <pc:docMk/>
            <pc:sldMk cId="2233438083" sldId="4317"/>
            <ac:picMk id="22" creationId="{1033E358-79C5-4051-A4C5-C53FD51A6D3F}"/>
          </ac:picMkLst>
        </pc:picChg>
        <pc:inkChg chg="add del mod">
          <ac:chgData name="Juliana Barros" userId="7ba259c6-7bb4-49a9-8cd6-2187ffa0d615" providerId="ADAL" clId="{C76A1A53-47F2-4644-99DB-0FAB1E53C80D}" dt="2024-10-31T14:34:09.858" v="2529"/>
          <ac:inkMkLst>
            <pc:docMk/>
            <pc:sldMk cId="2233438083" sldId="4317"/>
            <ac:inkMk id="74" creationId="{A09F7C15-5668-4FA6-BC41-D451BC5EC616}"/>
          </ac:inkMkLst>
        </pc:inkChg>
        <pc:inkChg chg="add del mod">
          <ac:chgData name="Juliana Barros" userId="7ba259c6-7bb4-49a9-8cd6-2187ffa0d615" providerId="ADAL" clId="{C76A1A53-47F2-4644-99DB-0FAB1E53C80D}" dt="2024-10-31T14:34:09.858" v="2529"/>
          <ac:inkMkLst>
            <pc:docMk/>
            <pc:sldMk cId="2233438083" sldId="4317"/>
            <ac:inkMk id="75" creationId="{7405E672-CD1E-4F21-8F60-ECB94E074F2F}"/>
          </ac:inkMkLst>
        </pc:inkChg>
        <pc:inkChg chg="mod">
          <ac:chgData name="Juliana Barros" userId="7ba259c6-7bb4-49a9-8cd6-2187ffa0d615" providerId="ADAL" clId="{C76A1A53-47F2-4644-99DB-0FAB1E53C80D}" dt="2024-10-31T14:34:02.576" v="2528"/>
          <ac:inkMkLst>
            <pc:docMk/>
            <pc:sldMk cId="2233438083" sldId="4317"/>
            <ac:inkMk id="81" creationId="{265E5CF2-DD3E-4C5B-83E2-D58D21588A24}"/>
          </ac:inkMkLst>
        </pc:inkChg>
        <pc:inkChg chg="mod">
          <ac:chgData name="Juliana Barros" userId="7ba259c6-7bb4-49a9-8cd6-2187ffa0d615" providerId="ADAL" clId="{C76A1A53-47F2-4644-99DB-0FAB1E53C80D}" dt="2024-10-31T14:34:02.576" v="2528"/>
          <ac:inkMkLst>
            <pc:docMk/>
            <pc:sldMk cId="2233438083" sldId="4317"/>
            <ac:inkMk id="82" creationId="{B782419A-C3CE-4C41-AD0F-ADD111B2E852}"/>
          </ac:inkMkLst>
        </pc:inkChg>
        <pc:inkChg chg="mod">
          <ac:chgData name="Juliana Barros" userId="7ba259c6-7bb4-49a9-8cd6-2187ffa0d615" providerId="ADAL" clId="{C76A1A53-47F2-4644-99DB-0FAB1E53C80D}" dt="2024-10-31T14:34:02.576" v="2528"/>
          <ac:inkMkLst>
            <pc:docMk/>
            <pc:sldMk cId="2233438083" sldId="4317"/>
            <ac:inkMk id="84" creationId="{3BBEA7D1-DA2F-4CB2-A803-14D6029A3CF7}"/>
          </ac:inkMkLst>
        </pc:inkChg>
        <pc:inkChg chg="mod">
          <ac:chgData name="Juliana Barros" userId="7ba259c6-7bb4-49a9-8cd6-2187ffa0d615" providerId="ADAL" clId="{C76A1A53-47F2-4644-99DB-0FAB1E53C80D}" dt="2024-10-31T14:34:02.576" v="2528"/>
          <ac:inkMkLst>
            <pc:docMk/>
            <pc:sldMk cId="2233438083" sldId="4317"/>
            <ac:inkMk id="85" creationId="{44035130-B256-4C56-BC8B-9C670BD81BCB}"/>
          </ac:inkMkLst>
        </pc:inkChg>
        <pc:inkChg chg="mod">
          <ac:chgData name="Juliana Barros" userId="7ba259c6-7bb4-49a9-8cd6-2187ffa0d615" providerId="ADAL" clId="{C76A1A53-47F2-4644-99DB-0FAB1E53C80D}" dt="2024-10-31T14:34:02.576" v="2528"/>
          <ac:inkMkLst>
            <pc:docMk/>
            <pc:sldMk cId="2233438083" sldId="4317"/>
            <ac:inkMk id="86" creationId="{8EBCB0CC-7E23-4B1C-96E5-8515921C3254}"/>
          </ac:inkMkLst>
        </pc:inkChg>
        <pc:inkChg chg="mod">
          <ac:chgData name="Juliana Barros" userId="7ba259c6-7bb4-49a9-8cd6-2187ffa0d615" providerId="ADAL" clId="{C76A1A53-47F2-4644-99DB-0FAB1E53C80D}" dt="2024-10-31T14:34:02.576" v="2528"/>
          <ac:inkMkLst>
            <pc:docMk/>
            <pc:sldMk cId="2233438083" sldId="4317"/>
            <ac:inkMk id="87" creationId="{032582F6-9DBA-4DD7-A7EC-DD42621039C8}"/>
          </ac:inkMkLst>
        </pc:inkChg>
        <pc:inkChg chg="mod">
          <ac:chgData name="Juliana Barros" userId="7ba259c6-7bb4-49a9-8cd6-2187ffa0d615" providerId="ADAL" clId="{C76A1A53-47F2-4644-99DB-0FAB1E53C80D}" dt="2024-10-31T14:34:02.576" v="2528"/>
          <ac:inkMkLst>
            <pc:docMk/>
            <pc:sldMk cId="2233438083" sldId="4317"/>
            <ac:inkMk id="89" creationId="{50609DCC-982D-44EC-A535-74772830DDD7}"/>
          </ac:inkMkLst>
        </pc:inkChg>
        <pc:inkChg chg="mod">
          <ac:chgData name="Juliana Barros" userId="7ba259c6-7bb4-49a9-8cd6-2187ffa0d615" providerId="ADAL" clId="{C76A1A53-47F2-4644-99DB-0FAB1E53C80D}" dt="2024-10-31T14:34:02.576" v="2528"/>
          <ac:inkMkLst>
            <pc:docMk/>
            <pc:sldMk cId="2233438083" sldId="4317"/>
            <ac:inkMk id="90" creationId="{A1480825-A8F4-4D48-98A4-88173E37AFD0}"/>
          </ac:inkMkLst>
        </pc:inkChg>
        <pc:inkChg chg="mod">
          <ac:chgData name="Juliana Barros" userId="7ba259c6-7bb4-49a9-8cd6-2187ffa0d615" providerId="ADAL" clId="{C76A1A53-47F2-4644-99DB-0FAB1E53C80D}" dt="2024-10-31T14:34:02.576" v="2528"/>
          <ac:inkMkLst>
            <pc:docMk/>
            <pc:sldMk cId="2233438083" sldId="4317"/>
            <ac:inkMk id="91" creationId="{63A5E772-D7EF-4B14-9268-A8A2DC546D50}"/>
          </ac:inkMkLst>
        </pc:inkChg>
        <pc:inkChg chg="mod">
          <ac:chgData name="Juliana Barros" userId="7ba259c6-7bb4-49a9-8cd6-2187ffa0d615" providerId="ADAL" clId="{C76A1A53-47F2-4644-99DB-0FAB1E53C80D}" dt="2024-10-31T14:34:02.576" v="2528"/>
          <ac:inkMkLst>
            <pc:docMk/>
            <pc:sldMk cId="2233438083" sldId="4317"/>
            <ac:inkMk id="93" creationId="{4119115F-DC08-4276-96E3-62AAC090F780}"/>
          </ac:inkMkLst>
        </pc:inkChg>
        <pc:inkChg chg="mod">
          <ac:chgData name="Juliana Barros" userId="7ba259c6-7bb4-49a9-8cd6-2187ffa0d615" providerId="ADAL" clId="{C76A1A53-47F2-4644-99DB-0FAB1E53C80D}" dt="2024-10-31T14:34:02.576" v="2528"/>
          <ac:inkMkLst>
            <pc:docMk/>
            <pc:sldMk cId="2233438083" sldId="4317"/>
            <ac:inkMk id="94" creationId="{C3CE7777-D8B5-447E-9015-D22B9AC4A1EE}"/>
          </ac:inkMkLst>
        </pc:inkChg>
        <pc:inkChg chg="add del mod">
          <ac:chgData name="Juliana Barros" userId="7ba259c6-7bb4-49a9-8cd6-2187ffa0d615" providerId="ADAL" clId="{C76A1A53-47F2-4644-99DB-0FAB1E53C80D}" dt="2024-10-31T14:34:09.858" v="2529"/>
          <ac:inkMkLst>
            <pc:docMk/>
            <pc:sldMk cId="2233438083" sldId="4317"/>
            <ac:inkMk id="95" creationId="{521E1B89-FDFC-4149-BD05-4119766E4E6F}"/>
          </ac:inkMkLst>
        </pc:inkChg>
        <pc:inkChg chg="add del mod">
          <ac:chgData name="Juliana Barros" userId="7ba259c6-7bb4-49a9-8cd6-2187ffa0d615" providerId="ADAL" clId="{C76A1A53-47F2-4644-99DB-0FAB1E53C80D}" dt="2024-10-31T14:36:23.093" v="2546" actId="21"/>
          <ac:inkMkLst>
            <pc:docMk/>
            <pc:sldMk cId="2233438083" sldId="4317"/>
            <ac:inkMk id="147" creationId="{CC2EF066-217A-4F7B-B23E-13F1F4C361A2}"/>
          </ac:inkMkLst>
        </pc:inkChg>
        <pc:inkChg chg="add del mod">
          <ac:chgData name="Juliana Barros" userId="7ba259c6-7bb4-49a9-8cd6-2187ffa0d615" providerId="ADAL" clId="{C76A1A53-47F2-4644-99DB-0FAB1E53C80D}" dt="2024-10-31T14:36:23.093" v="2546" actId="21"/>
          <ac:inkMkLst>
            <pc:docMk/>
            <pc:sldMk cId="2233438083" sldId="4317"/>
            <ac:inkMk id="148" creationId="{599E3140-9099-4D8F-B9D1-AAED50F2FAAF}"/>
          </ac:inkMkLst>
        </pc:inkChg>
        <pc:inkChg chg="mod">
          <ac:chgData name="Juliana Barros" userId="7ba259c6-7bb4-49a9-8cd6-2187ffa0d615" providerId="ADAL" clId="{C76A1A53-47F2-4644-99DB-0FAB1E53C80D}" dt="2024-10-31T14:34:11.292" v="2530"/>
          <ac:inkMkLst>
            <pc:docMk/>
            <pc:sldMk cId="2233438083" sldId="4317"/>
            <ac:inkMk id="154" creationId="{4A40A11F-EBCC-422F-8304-939627EAB3AA}"/>
          </ac:inkMkLst>
        </pc:inkChg>
        <pc:inkChg chg="mod">
          <ac:chgData name="Juliana Barros" userId="7ba259c6-7bb4-49a9-8cd6-2187ffa0d615" providerId="ADAL" clId="{C76A1A53-47F2-4644-99DB-0FAB1E53C80D}" dt="2024-10-31T14:34:11.292" v="2530"/>
          <ac:inkMkLst>
            <pc:docMk/>
            <pc:sldMk cId="2233438083" sldId="4317"/>
            <ac:inkMk id="155" creationId="{60CD7E5F-5293-4096-948C-5942370AF937}"/>
          </ac:inkMkLst>
        </pc:inkChg>
        <pc:inkChg chg="mod">
          <ac:chgData name="Juliana Barros" userId="7ba259c6-7bb4-49a9-8cd6-2187ffa0d615" providerId="ADAL" clId="{C76A1A53-47F2-4644-99DB-0FAB1E53C80D}" dt="2024-10-31T14:34:11.292" v="2530"/>
          <ac:inkMkLst>
            <pc:docMk/>
            <pc:sldMk cId="2233438083" sldId="4317"/>
            <ac:inkMk id="157" creationId="{4757A6EA-5703-439C-9D7E-51589FDDB283}"/>
          </ac:inkMkLst>
        </pc:inkChg>
        <pc:inkChg chg="mod">
          <ac:chgData name="Juliana Barros" userId="7ba259c6-7bb4-49a9-8cd6-2187ffa0d615" providerId="ADAL" clId="{C76A1A53-47F2-4644-99DB-0FAB1E53C80D}" dt="2024-10-31T14:34:11.292" v="2530"/>
          <ac:inkMkLst>
            <pc:docMk/>
            <pc:sldMk cId="2233438083" sldId="4317"/>
            <ac:inkMk id="158" creationId="{EE955DE3-D135-43CC-A518-F60EB2558712}"/>
          </ac:inkMkLst>
        </pc:inkChg>
        <pc:inkChg chg="mod">
          <ac:chgData name="Juliana Barros" userId="7ba259c6-7bb4-49a9-8cd6-2187ffa0d615" providerId="ADAL" clId="{C76A1A53-47F2-4644-99DB-0FAB1E53C80D}" dt="2024-10-31T14:34:11.292" v="2530"/>
          <ac:inkMkLst>
            <pc:docMk/>
            <pc:sldMk cId="2233438083" sldId="4317"/>
            <ac:inkMk id="159" creationId="{94505E77-5476-4839-AABB-06762C571637}"/>
          </ac:inkMkLst>
        </pc:inkChg>
        <pc:inkChg chg="mod">
          <ac:chgData name="Juliana Barros" userId="7ba259c6-7bb4-49a9-8cd6-2187ffa0d615" providerId="ADAL" clId="{C76A1A53-47F2-4644-99DB-0FAB1E53C80D}" dt="2024-10-31T14:34:11.292" v="2530"/>
          <ac:inkMkLst>
            <pc:docMk/>
            <pc:sldMk cId="2233438083" sldId="4317"/>
            <ac:inkMk id="160" creationId="{CAB1B46E-C60A-46C9-BBEC-9D683A2E4B3C}"/>
          </ac:inkMkLst>
        </pc:inkChg>
        <pc:inkChg chg="mod">
          <ac:chgData name="Juliana Barros" userId="7ba259c6-7bb4-49a9-8cd6-2187ffa0d615" providerId="ADAL" clId="{C76A1A53-47F2-4644-99DB-0FAB1E53C80D}" dt="2024-10-31T14:34:11.292" v="2530"/>
          <ac:inkMkLst>
            <pc:docMk/>
            <pc:sldMk cId="2233438083" sldId="4317"/>
            <ac:inkMk id="162" creationId="{83B907A2-48E2-437A-8DFF-ECF00DBE29BF}"/>
          </ac:inkMkLst>
        </pc:inkChg>
        <pc:inkChg chg="mod">
          <ac:chgData name="Juliana Barros" userId="7ba259c6-7bb4-49a9-8cd6-2187ffa0d615" providerId="ADAL" clId="{C76A1A53-47F2-4644-99DB-0FAB1E53C80D}" dt="2024-10-31T14:34:11.292" v="2530"/>
          <ac:inkMkLst>
            <pc:docMk/>
            <pc:sldMk cId="2233438083" sldId="4317"/>
            <ac:inkMk id="163" creationId="{6B026909-4774-482B-B19E-4A901B19C98F}"/>
          </ac:inkMkLst>
        </pc:inkChg>
        <pc:inkChg chg="mod">
          <ac:chgData name="Juliana Barros" userId="7ba259c6-7bb4-49a9-8cd6-2187ffa0d615" providerId="ADAL" clId="{C76A1A53-47F2-4644-99DB-0FAB1E53C80D}" dt="2024-10-31T14:34:11.292" v="2530"/>
          <ac:inkMkLst>
            <pc:docMk/>
            <pc:sldMk cId="2233438083" sldId="4317"/>
            <ac:inkMk id="164" creationId="{00BD9426-B088-4D84-B30D-A1A31EFD0118}"/>
          </ac:inkMkLst>
        </pc:inkChg>
        <pc:inkChg chg="mod">
          <ac:chgData name="Juliana Barros" userId="7ba259c6-7bb4-49a9-8cd6-2187ffa0d615" providerId="ADAL" clId="{C76A1A53-47F2-4644-99DB-0FAB1E53C80D}" dt="2024-10-31T14:34:11.292" v="2530"/>
          <ac:inkMkLst>
            <pc:docMk/>
            <pc:sldMk cId="2233438083" sldId="4317"/>
            <ac:inkMk id="166" creationId="{1190B5A1-21B6-49BD-AA75-CCA8CFEC715F}"/>
          </ac:inkMkLst>
        </pc:inkChg>
        <pc:inkChg chg="mod">
          <ac:chgData name="Juliana Barros" userId="7ba259c6-7bb4-49a9-8cd6-2187ffa0d615" providerId="ADAL" clId="{C76A1A53-47F2-4644-99DB-0FAB1E53C80D}" dt="2024-10-31T14:34:11.292" v="2530"/>
          <ac:inkMkLst>
            <pc:docMk/>
            <pc:sldMk cId="2233438083" sldId="4317"/>
            <ac:inkMk id="167" creationId="{AC030849-BD6C-43A8-8DBD-6533E2679A85}"/>
          </ac:inkMkLst>
        </pc:inkChg>
        <pc:inkChg chg="add del mod">
          <ac:chgData name="Juliana Barros" userId="7ba259c6-7bb4-49a9-8cd6-2187ffa0d615" providerId="ADAL" clId="{C76A1A53-47F2-4644-99DB-0FAB1E53C80D}" dt="2024-10-31T14:36:23.093" v="2546" actId="21"/>
          <ac:inkMkLst>
            <pc:docMk/>
            <pc:sldMk cId="2233438083" sldId="4317"/>
            <ac:inkMk id="168" creationId="{E6819259-6BEE-4443-AF93-B9BDBF174897}"/>
          </ac:inkMkLst>
        </pc:inkChg>
        <pc:cxnChg chg="mod">
          <ac:chgData name="Juliana Barros" userId="7ba259c6-7bb4-49a9-8cd6-2187ffa0d615" providerId="ADAL" clId="{C76A1A53-47F2-4644-99DB-0FAB1E53C80D}" dt="2024-10-31T14:34:02.576" v="2528"/>
          <ac:cxnSpMkLst>
            <pc:docMk/>
            <pc:sldMk cId="2233438083" sldId="4317"/>
            <ac:cxnSpMk id="28" creationId="{F12F0356-C339-4CBC-9178-EA145353D4DE}"/>
          </ac:cxnSpMkLst>
        </pc:cxnChg>
        <pc:cxnChg chg="mod">
          <ac:chgData name="Juliana Barros" userId="7ba259c6-7bb4-49a9-8cd6-2187ffa0d615" providerId="ADAL" clId="{C76A1A53-47F2-4644-99DB-0FAB1E53C80D}" dt="2024-10-31T14:34:02.576" v="2528"/>
          <ac:cxnSpMkLst>
            <pc:docMk/>
            <pc:sldMk cId="2233438083" sldId="4317"/>
            <ac:cxnSpMk id="29" creationId="{80343C68-44C3-4EB5-8C14-34947B832331}"/>
          </ac:cxnSpMkLst>
        </pc:cxnChg>
        <pc:cxnChg chg="mod">
          <ac:chgData name="Juliana Barros" userId="7ba259c6-7bb4-49a9-8cd6-2187ffa0d615" providerId="ADAL" clId="{C76A1A53-47F2-4644-99DB-0FAB1E53C80D}" dt="2024-10-31T14:34:02.576" v="2528"/>
          <ac:cxnSpMkLst>
            <pc:docMk/>
            <pc:sldMk cId="2233438083" sldId="4317"/>
            <ac:cxnSpMk id="30" creationId="{9CAC2924-D16A-47F9-AB8D-6A065753E290}"/>
          </ac:cxnSpMkLst>
        </pc:cxnChg>
        <pc:cxnChg chg="mod">
          <ac:chgData name="Juliana Barros" userId="7ba259c6-7bb4-49a9-8cd6-2187ffa0d615" providerId="ADAL" clId="{C76A1A53-47F2-4644-99DB-0FAB1E53C80D}" dt="2024-10-31T14:34:02.576" v="2528"/>
          <ac:cxnSpMkLst>
            <pc:docMk/>
            <pc:sldMk cId="2233438083" sldId="4317"/>
            <ac:cxnSpMk id="32" creationId="{09070DB2-B754-46E6-9943-A046BA58B970}"/>
          </ac:cxnSpMkLst>
        </pc:cxnChg>
        <pc:cxnChg chg="mod">
          <ac:chgData name="Juliana Barros" userId="7ba259c6-7bb4-49a9-8cd6-2187ffa0d615" providerId="ADAL" clId="{C76A1A53-47F2-4644-99DB-0FAB1E53C80D}" dt="2024-10-31T14:34:02.576" v="2528"/>
          <ac:cxnSpMkLst>
            <pc:docMk/>
            <pc:sldMk cId="2233438083" sldId="4317"/>
            <ac:cxnSpMk id="35" creationId="{04D1AE3C-BE0E-47DB-BB99-739FD0998D56}"/>
          </ac:cxnSpMkLst>
        </pc:cxnChg>
        <pc:cxnChg chg="mod">
          <ac:chgData name="Juliana Barros" userId="7ba259c6-7bb4-49a9-8cd6-2187ffa0d615" providerId="ADAL" clId="{C76A1A53-47F2-4644-99DB-0FAB1E53C80D}" dt="2024-10-31T14:34:02.576" v="2528"/>
          <ac:cxnSpMkLst>
            <pc:docMk/>
            <pc:sldMk cId="2233438083" sldId="4317"/>
            <ac:cxnSpMk id="43" creationId="{92ECFCB7-FACA-4151-8957-3E592C0DD345}"/>
          </ac:cxnSpMkLst>
        </pc:cxnChg>
        <pc:cxnChg chg="mod">
          <ac:chgData name="Juliana Barros" userId="7ba259c6-7bb4-49a9-8cd6-2187ffa0d615" providerId="ADAL" clId="{C76A1A53-47F2-4644-99DB-0FAB1E53C80D}" dt="2024-10-31T14:34:02.576" v="2528"/>
          <ac:cxnSpMkLst>
            <pc:docMk/>
            <pc:sldMk cId="2233438083" sldId="4317"/>
            <ac:cxnSpMk id="44" creationId="{E2380084-6DCB-4576-8D03-13F6DF33BC40}"/>
          </ac:cxnSpMkLst>
        </pc:cxnChg>
        <pc:cxnChg chg="mod">
          <ac:chgData name="Juliana Barros" userId="7ba259c6-7bb4-49a9-8cd6-2187ffa0d615" providerId="ADAL" clId="{C76A1A53-47F2-4644-99DB-0FAB1E53C80D}" dt="2024-10-31T14:34:02.576" v="2528"/>
          <ac:cxnSpMkLst>
            <pc:docMk/>
            <pc:sldMk cId="2233438083" sldId="4317"/>
            <ac:cxnSpMk id="56" creationId="{8F88903A-CB66-4E8C-838E-185E3665B903}"/>
          </ac:cxnSpMkLst>
        </pc:cxnChg>
        <pc:cxnChg chg="mod">
          <ac:chgData name="Juliana Barros" userId="7ba259c6-7bb4-49a9-8cd6-2187ffa0d615" providerId="ADAL" clId="{C76A1A53-47F2-4644-99DB-0FAB1E53C80D}" dt="2024-10-31T14:34:02.576" v="2528"/>
          <ac:cxnSpMkLst>
            <pc:docMk/>
            <pc:sldMk cId="2233438083" sldId="4317"/>
            <ac:cxnSpMk id="57" creationId="{D35966A6-36B2-4A07-9827-2D0E5DD8EEA3}"/>
          </ac:cxnSpMkLst>
        </pc:cxnChg>
        <pc:cxnChg chg="mod">
          <ac:chgData name="Juliana Barros" userId="7ba259c6-7bb4-49a9-8cd6-2187ffa0d615" providerId="ADAL" clId="{C76A1A53-47F2-4644-99DB-0FAB1E53C80D}" dt="2024-10-31T14:34:02.576" v="2528"/>
          <ac:cxnSpMkLst>
            <pc:docMk/>
            <pc:sldMk cId="2233438083" sldId="4317"/>
            <ac:cxnSpMk id="58" creationId="{8540902F-9CD2-4884-9302-A1CEE9865F62}"/>
          </ac:cxnSpMkLst>
        </pc:cxnChg>
        <pc:cxnChg chg="mod">
          <ac:chgData name="Juliana Barros" userId="7ba259c6-7bb4-49a9-8cd6-2187ffa0d615" providerId="ADAL" clId="{C76A1A53-47F2-4644-99DB-0FAB1E53C80D}" dt="2024-10-31T14:34:02.576" v="2528"/>
          <ac:cxnSpMkLst>
            <pc:docMk/>
            <pc:sldMk cId="2233438083" sldId="4317"/>
            <ac:cxnSpMk id="59" creationId="{FBF6C3A5-CEB3-4C34-8F3B-23950BC6AA16}"/>
          </ac:cxnSpMkLst>
        </pc:cxnChg>
        <pc:cxnChg chg="mod">
          <ac:chgData name="Juliana Barros" userId="7ba259c6-7bb4-49a9-8cd6-2187ffa0d615" providerId="ADAL" clId="{C76A1A53-47F2-4644-99DB-0FAB1E53C80D}" dt="2024-10-31T14:34:02.576" v="2528"/>
          <ac:cxnSpMkLst>
            <pc:docMk/>
            <pc:sldMk cId="2233438083" sldId="4317"/>
            <ac:cxnSpMk id="60" creationId="{B975EB9F-F77B-4CDC-87CE-A99E4890C4E5}"/>
          </ac:cxnSpMkLst>
        </pc:cxnChg>
        <pc:cxnChg chg="mod">
          <ac:chgData name="Juliana Barros" userId="7ba259c6-7bb4-49a9-8cd6-2187ffa0d615" providerId="ADAL" clId="{C76A1A53-47F2-4644-99DB-0FAB1E53C80D}" dt="2024-10-31T14:34:02.576" v="2528"/>
          <ac:cxnSpMkLst>
            <pc:docMk/>
            <pc:sldMk cId="2233438083" sldId="4317"/>
            <ac:cxnSpMk id="61" creationId="{954AFBCB-7FC7-47CA-8BD6-7FF15A2580C6}"/>
          </ac:cxnSpMkLst>
        </pc:cxnChg>
        <pc:cxnChg chg="mod">
          <ac:chgData name="Juliana Barros" userId="7ba259c6-7bb4-49a9-8cd6-2187ffa0d615" providerId="ADAL" clId="{C76A1A53-47F2-4644-99DB-0FAB1E53C80D}" dt="2024-10-31T14:34:02.576" v="2528"/>
          <ac:cxnSpMkLst>
            <pc:docMk/>
            <pc:sldMk cId="2233438083" sldId="4317"/>
            <ac:cxnSpMk id="62" creationId="{9F3A7424-1F64-413B-B2B1-86B2FD0D0EC8}"/>
          </ac:cxnSpMkLst>
        </pc:cxnChg>
        <pc:cxnChg chg="mod">
          <ac:chgData name="Juliana Barros" userId="7ba259c6-7bb4-49a9-8cd6-2187ffa0d615" providerId="ADAL" clId="{C76A1A53-47F2-4644-99DB-0FAB1E53C80D}" dt="2024-10-31T14:34:02.576" v="2528"/>
          <ac:cxnSpMkLst>
            <pc:docMk/>
            <pc:sldMk cId="2233438083" sldId="4317"/>
            <ac:cxnSpMk id="63" creationId="{04974F19-ADB3-4200-8322-516297473665}"/>
          </ac:cxnSpMkLst>
        </pc:cxnChg>
        <pc:cxnChg chg="mod">
          <ac:chgData name="Juliana Barros" userId="7ba259c6-7bb4-49a9-8cd6-2187ffa0d615" providerId="ADAL" clId="{C76A1A53-47F2-4644-99DB-0FAB1E53C80D}" dt="2024-10-31T14:34:02.576" v="2528"/>
          <ac:cxnSpMkLst>
            <pc:docMk/>
            <pc:sldMk cId="2233438083" sldId="4317"/>
            <ac:cxnSpMk id="65" creationId="{B3984AA0-CD55-4960-BEDB-C0AE6ADAE81A}"/>
          </ac:cxnSpMkLst>
        </pc:cxnChg>
        <pc:cxnChg chg="mod">
          <ac:chgData name="Juliana Barros" userId="7ba259c6-7bb4-49a9-8cd6-2187ffa0d615" providerId="ADAL" clId="{C76A1A53-47F2-4644-99DB-0FAB1E53C80D}" dt="2024-10-31T14:34:02.576" v="2528"/>
          <ac:cxnSpMkLst>
            <pc:docMk/>
            <pc:sldMk cId="2233438083" sldId="4317"/>
            <ac:cxnSpMk id="66" creationId="{BC9EE0BB-CB54-49DB-8299-BE52385DF0CB}"/>
          </ac:cxnSpMkLst>
        </pc:cxnChg>
        <pc:cxnChg chg="mod">
          <ac:chgData name="Juliana Barros" userId="7ba259c6-7bb4-49a9-8cd6-2187ffa0d615" providerId="ADAL" clId="{C76A1A53-47F2-4644-99DB-0FAB1E53C80D}" dt="2024-10-31T14:34:02.576" v="2528"/>
          <ac:cxnSpMkLst>
            <pc:docMk/>
            <pc:sldMk cId="2233438083" sldId="4317"/>
            <ac:cxnSpMk id="68" creationId="{1FCD6385-29C3-41FF-95AF-4A5DF75A1E50}"/>
          </ac:cxnSpMkLst>
        </pc:cxnChg>
        <pc:cxnChg chg="mod">
          <ac:chgData name="Juliana Barros" userId="7ba259c6-7bb4-49a9-8cd6-2187ffa0d615" providerId="ADAL" clId="{C76A1A53-47F2-4644-99DB-0FAB1E53C80D}" dt="2024-10-31T14:34:02.576" v="2528"/>
          <ac:cxnSpMkLst>
            <pc:docMk/>
            <pc:sldMk cId="2233438083" sldId="4317"/>
            <ac:cxnSpMk id="69" creationId="{A2F308E3-081E-4CEE-96FF-3C95BE7F6727}"/>
          </ac:cxnSpMkLst>
        </pc:cxnChg>
        <pc:cxnChg chg="mod">
          <ac:chgData name="Juliana Barros" userId="7ba259c6-7bb4-49a9-8cd6-2187ffa0d615" providerId="ADAL" clId="{C76A1A53-47F2-4644-99DB-0FAB1E53C80D}" dt="2024-10-31T14:34:02.576" v="2528"/>
          <ac:cxnSpMkLst>
            <pc:docMk/>
            <pc:sldMk cId="2233438083" sldId="4317"/>
            <ac:cxnSpMk id="72" creationId="{5CCDF25D-7B86-4EA4-9990-CD9D4FF8AE88}"/>
          </ac:cxnSpMkLst>
        </pc:cxnChg>
        <pc:cxnChg chg="mod">
          <ac:chgData name="Juliana Barros" userId="7ba259c6-7bb4-49a9-8cd6-2187ffa0d615" providerId="ADAL" clId="{C76A1A53-47F2-4644-99DB-0FAB1E53C80D}" dt="2024-10-31T14:34:02.576" v="2528"/>
          <ac:cxnSpMkLst>
            <pc:docMk/>
            <pc:sldMk cId="2233438083" sldId="4317"/>
            <ac:cxnSpMk id="73" creationId="{D731A34E-972C-45E1-9FC3-55D13131E097}"/>
          </ac:cxnSpMkLst>
        </pc:cxnChg>
        <pc:cxnChg chg="add del mod">
          <ac:chgData name="Juliana Barros" userId="7ba259c6-7bb4-49a9-8cd6-2187ffa0d615" providerId="ADAL" clId="{C76A1A53-47F2-4644-99DB-0FAB1E53C80D}" dt="2024-10-31T14:34:09.858" v="2529"/>
          <ac:cxnSpMkLst>
            <pc:docMk/>
            <pc:sldMk cId="2233438083" sldId="4317"/>
            <ac:cxnSpMk id="79" creationId="{EBD6B14E-A4E6-4D04-908A-C27DF74898C8}"/>
          </ac:cxnSpMkLst>
        </pc:cxnChg>
        <pc:cxnChg chg="mod">
          <ac:chgData name="Juliana Barros" userId="7ba259c6-7bb4-49a9-8cd6-2187ffa0d615" providerId="ADAL" clId="{C76A1A53-47F2-4644-99DB-0FAB1E53C80D}" dt="2024-10-31T14:34:11.292" v="2530"/>
          <ac:cxnSpMkLst>
            <pc:docMk/>
            <pc:sldMk cId="2233438083" sldId="4317"/>
            <ac:cxnSpMk id="101" creationId="{E1CE3C6E-6D02-4A23-B0D1-DA199B79841B}"/>
          </ac:cxnSpMkLst>
        </pc:cxnChg>
        <pc:cxnChg chg="mod">
          <ac:chgData name="Juliana Barros" userId="7ba259c6-7bb4-49a9-8cd6-2187ffa0d615" providerId="ADAL" clId="{C76A1A53-47F2-4644-99DB-0FAB1E53C80D}" dt="2024-10-31T14:34:11.292" v="2530"/>
          <ac:cxnSpMkLst>
            <pc:docMk/>
            <pc:sldMk cId="2233438083" sldId="4317"/>
            <ac:cxnSpMk id="102" creationId="{16F2C1C6-540B-45D6-9263-9D0290935B0B}"/>
          </ac:cxnSpMkLst>
        </pc:cxnChg>
        <pc:cxnChg chg="mod">
          <ac:chgData name="Juliana Barros" userId="7ba259c6-7bb4-49a9-8cd6-2187ffa0d615" providerId="ADAL" clId="{C76A1A53-47F2-4644-99DB-0FAB1E53C80D}" dt="2024-10-31T14:34:11.292" v="2530"/>
          <ac:cxnSpMkLst>
            <pc:docMk/>
            <pc:sldMk cId="2233438083" sldId="4317"/>
            <ac:cxnSpMk id="103" creationId="{833D4BF8-0A96-4A7D-8C03-6EDA67AE1111}"/>
          </ac:cxnSpMkLst>
        </pc:cxnChg>
        <pc:cxnChg chg="mod">
          <ac:chgData name="Juliana Barros" userId="7ba259c6-7bb4-49a9-8cd6-2187ffa0d615" providerId="ADAL" clId="{C76A1A53-47F2-4644-99DB-0FAB1E53C80D}" dt="2024-10-31T14:34:11.292" v="2530"/>
          <ac:cxnSpMkLst>
            <pc:docMk/>
            <pc:sldMk cId="2233438083" sldId="4317"/>
            <ac:cxnSpMk id="105" creationId="{A71C1C62-8522-455F-9410-A5BBD8767164}"/>
          </ac:cxnSpMkLst>
        </pc:cxnChg>
        <pc:cxnChg chg="mod">
          <ac:chgData name="Juliana Barros" userId="7ba259c6-7bb4-49a9-8cd6-2187ffa0d615" providerId="ADAL" clId="{C76A1A53-47F2-4644-99DB-0FAB1E53C80D}" dt="2024-10-31T14:34:11.292" v="2530"/>
          <ac:cxnSpMkLst>
            <pc:docMk/>
            <pc:sldMk cId="2233438083" sldId="4317"/>
            <ac:cxnSpMk id="108" creationId="{13FB0300-B51D-4D4F-B401-4A002C585BDB}"/>
          </ac:cxnSpMkLst>
        </pc:cxnChg>
        <pc:cxnChg chg="mod">
          <ac:chgData name="Juliana Barros" userId="7ba259c6-7bb4-49a9-8cd6-2187ffa0d615" providerId="ADAL" clId="{C76A1A53-47F2-4644-99DB-0FAB1E53C80D}" dt="2024-10-31T14:34:11.292" v="2530"/>
          <ac:cxnSpMkLst>
            <pc:docMk/>
            <pc:sldMk cId="2233438083" sldId="4317"/>
            <ac:cxnSpMk id="116" creationId="{132C9F25-7F43-4AF5-9CE9-B1502010C1E5}"/>
          </ac:cxnSpMkLst>
        </pc:cxnChg>
        <pc:cxnChg chg="mod">
          <ac:chgData name="Juliana Barros" userId="7ba259c6-7bb4-49a9-8cd6-2187ffa0d615" providerId="ADAL" clId="{C76A1A53-47F2-4644-99DB-0FAB1E53C80D}" dt="2024-10-31T14:34:11.292" v="2530"/>
          <ac:cxnSpMkLst>
            <pc:docMk/>
            <pc:sldMk cId="2233438083" sldId="4317"/>
            <ac:cxnSpMk id="117" creationId="{BF121502-193F-454A-8D3A-4373F837E74D}"/>
          </ac:cxnSpMkLst>
        </pc:cxnChg>
        <pc:cxnChg chg="mod">
          <ac:chgData name="Juliana Barros" userId="7ba259c6-7bb4-49a9-8cd6-2187ffa0d615" providerId="ADAL" clId="{C76A1A53-47F2-4644-99DB-0FAB1E53C80D}" dt="2024-10-31T14:34:11.292" v="2530"/>
          <ac:cxnSpMkLst>
            <pc:docMk/>
            <pc:sldMk cId="2233438083" sldId="4317"/>
            <ac:cxnSpMk id="129" creationId="{4FE6D19B-8F68-45CA-B206-154D2A484A69}"/>
          </ac:cxnSpMkLst>
        </pc:cxnChg>
        <pc:cxnChg chg="mod">
          <ac:chgData name="Juliana Barros" userId="7ba259c6-7bb4-49a9-8cd6-2187ffa0d615" providerId="ADAL" clId="{C76A1A53-47F2-4644-99DB-0FAB1E53C80D}" dt="2024-10-31T14:34:11.292" v="2530"/>
          <ac:cxnSpMkLst>
            <pc:docMk/>
            <pc:sldMk cId="2233438083" sldId="4317"/>
            <ac:cxnSpMk id="130" creationId="{CFACC4B1-3529-4C78-8F5C-75F0EA8F89AB}"/>
          </ac:cxnSpMkLst>
        </pc:cxnChg>
        <pc:cxnChg chg="mod">
          <ac:chgData name="Juliana Barros" userId="7ba259c6-7bb4-49a9-8cd6-2187ffa0d615" providerId="ADAL" clId="{C76A1A53-47F2-4644-99DB-0FAB1E53C80D}" dt="2024-10-31T14:34:11.292" v="2530"/>
          <ac:cxnSpMkLst>
            <pc:docMk/>
            <pc:sldMk cId="2233438083" sldId="4317"/>
            <ac:cxnSpMk id="131" creationId="{04FCF405-99E0-41C8-83D0-52A6DD1BBC1E}"/>
          </ac:cxnSpMkLst>
        </pc:cxnChg>
        <pc:cxnChg chg="mod">
          <ac:chgData name="Juliana Barros" userId="7ba259c6-7bb4-49a9-8cd6-2187ffa0d615" providerId="ADAL" clId="{C76A1A53-47F2-4644-99DB-0FAB1E53C80D}" dt="2024-10-31T14:34:11.292" v="2530"/>
          <ac:cxnSpMkLst>
            <pc:docMk/>
            <pc:sldMk cId="2233438083" sldId="4317"/>
            <ac:cxnSpMk id="132" creationId="{406B5C6E-D542-4EE5-A68E-9F052A195E98}"/>
          </ac:cxnSpMkLst>
        </pc:cxnChg>
        <pc:cxnChg chg="mod">
          <ac:chgData name="Juliana Barros" userId="7ba259c6-7bb4-49a9-8cd6-2187ffa0d615" providerId="ADAL" clId="{C76A1A53-47F2-4644-99DB-0FAB1E53C80D}" dt="2024-10-31T14:34:11.292" v="2530"/>
          <ac:cxnSpMkLst>
            <pc:docMk/>
            <pc:sldMk cId="2233438083" sldId="4317"/>
            <ac:cxnSpMk id="133" creationId="{F01DBCC6-49E5-4530-83AB-E20871B6F540}"/>
          </ac:cxnSpMkLst>
        </pc:cxnChg>
        <pc:cxnChg chg="mod">
          <ac:chgData name="Juliana Barros" userId="7ba259c6-7bb4-49a9-8cd6-2187ffa0d615" providerId="ADAL" clId="{C76A1A53-47F2-4644-99DB-0FAB1E53C80D}" dt="2024-10-31T14:34:11.292" v="2530"/>
          <ac:cxnSpMkLst>
            <pc:docMk/>
            <pc:sldMk cId="2233438083" sldId="4317"/>
            <ac:cxnSpMk id="134" creationId="{528E8764-5FCF-4830-8595-52C72FB4FF0B}"/>
          </ac:cxnSpMkLst>
        </pc:cxnChg>
        <pc:cxnChg chg="mod">
          <ac:chgData name="Juliana Barros" userId="7ba259c6-7bb4-49a9-8cd6-2187ffa0d615" providerId="ADAL" clId="{C76A1A53-47F2-4644-99DB-0FAB1E53C80D}" dt="2024-10-31T14:34:11.292" v="2530"/>
          <ac:cxnSpMkLst>
            <pc:docMk/>
            <pc:sldMk cId="2233438083" sldId="4317"/>
            <ac:cxnSpMk id="135" creationId="{54341F6C-5404-4ADD-A3DF-96D109E73376}"/>
          </ac:cxnSpMkLst>
        </pc:cxnChg>
        <pc:cxnChg chg="mod">
          <ac:chgData name="Juliana Barros" userId="7ba259c6-7bb4-49a9-8cd6-2187ffa0d615" providerId="ADAL" clId="{C76A1A53-47F2-4644-99DB-0FAB1E53C80D}" dt="2024-10-31T14:34:11.292" v="2530"/>
          <ac:cxnSpMkLst>
            <pc:docMk/>
            <pc:sldMk cId="2233438083" sldId="4317"/>
            <ac:cxnSpMk id="136" creationId="{9AC45DDA-66A1-4E91-8856-1B78F951B0BF}"/>
          </ac:cxnSpMkLst>
        </pc:cxnChg>
        <pc:cxnChg chg="mod">
          <ac:chgData name="Juliana Barros" userId="7ba259c6-7bb4-49a9-8cd6-2187ffa0d615" providerId="ADAL" clId="{C76A1A53-47F2-4644-99DB-0FAB1E53C80D}" dt="2024-10-31T14:34:11.292" v="2530"/>
          <ac:cxnSpMkLst>
            <pc:docMk/>
            <pc:sldMk cId="2233438083" sldId="4317"/>
            <ac:cxnSpMk id="138" creationId="{4B3CD2E6-30BB-430D-AF48-8C40548AF2B7}"/>
          </ac:cxnSpMkLst>
        </pc:cxnChg>
        <pc:cxnChg chg="mod">
          <ac:chgData name="Juliana Barros" userId="7ba259c6-7bb4-49a9-8cd6-2187ffa0d615" providerId="ADAL" clId="{C76A1A53-47F2-4644-99DB-0FAB1E53C80D}" dt="2024-10-31T14:34:11.292" v="2530"/>
          <ac:cxnSpMkLst>
            <pc:docMk/>
            <pc:sldMk cId="2233438083" sldId="4317"/>
            <ac:cxnSpMk id="139" creationId="{91C1DD3E-217A-4F0C-891C-07CCE4F7E074}"/>
          </ac:cxnSpMkLst>
        </pc:cxnChg>
        <pc:cxnChg chg="mod">
          <ac:chgData name="Juliana Barros" userId="7ba259c6-7bb4-49a9-8cd6-2187ffa0d615" providerId="ADAL" clId="{C76A1A53-47F2-4644-99DB-0FAB1E53C80D}" dt="2024-10-31T14:34:11.292" v="2530"/>
          <ac:cxnSpMkLst>
            <pc:docMk/>
            <pc:sldMk cId="2233438083" sldId="4317"/>
            <ac:cxnSpMk id="141" creationId="{88030612-5828-47E6-89AE-CF0D4D132096}"/>
          </ac:cxnSpMkLst>
        </pc:cxnChg>
        <pc:cxnChg chg="mod">
          <ac:chgData name="Juliana Barros" userId="7ba259c6-7bb4-49a9-8cd6-2187ffa0d615" providerId="ADAL" clId="{C76A1A53-47F2-4644-99DB-0FAB1E53C80D}" dt="2024-10-31T14:34:11.292" v="2530"/>
          <ac:cxnSpMkLst>
            <pc:docMk/>
            <pc:sldMk cId="2233438083" sldId="4317"/>
            <ac:cxnSpMk id="142" creationId="{7226A032-5FB3-48D0-B6F9-FA5833CCF110}"/>
          </ac:cxnSpMkLst>
        </pc:cxnChg>
        <pc:cxnChg chg="mod">
          <ac:chgData name="Juliana Barros" userId="7ba259c6-7bb4-49a9-8cd6-2187ffa0d615" providerId="ADAL" clId="{C76A1A53-47F2-4644-99DB-0FAB1E53C80D}" dt="2024-10-31T14:34:11.292" v="2530"/>
          <ac:cxnSpMkLst>
            <pc:docMk/>
            <pc:sldMk cId="2233438083" sldId="4317"/>
            <ac:cxnSpMk id="145" creationId="{7F747412-F6C6-4268-8CE9-B7BCA9FBCCBC}"/>
          </ac:cxnSpMkLst>
        </pc:cxnChg>
        <pc:cxnChg chg="mod">
          <ac:chgData name="Juliana Barros" userId="7ba259c6-7bb4-49a9-8cd6-2187ffa0d615" providerId="ADAL" clId="{C76A1A53-47F2-4644-99DB-0FAB1E53C80D}" dt="2024-10-31T14:34:11.292" v="2530"/>
          <ac:cxnSpMkLst>
            <pc:docMk/>
            <pc:sldMk cId="2233438083" sldId="4317"/>
            <ac:cxnSpMk id="146" creationId="{6CB1AAB1-A85A-430A-9A14-3FE6F161A1BE}"/>
          </ac:cxnSpMkLst>
        </pc:cxnChg>
        <pc:cxnChg chg="add del mod">
          <ac:chgData name="Juliana Barros" userId="7ba259c6-7bb4-49a9-8cd6-2187ffa0d615" providerId="ADAL" clId="{C76A1A53-47F2-4644-99DB-0FAB1E53C80D}" dt="2024-10-31T14:36:23.093" v="2546" actId="21"/>
          <ac:cxnSpMkLst>
            <pc:docMk/>
            <pc:sldMk cId="2233438083" sldId="4317"/>
            <ac:cxnSpMk id="152" creationId="{9187411D-5302-4BF2-89AF-3DD4D0E3C777}"/>
          </ac:cxnSpMkLst>
        </pc:cxnChg>
      </pc:sldChg>
      <pc:sldChg chg="add del">
        <pc:chgData name="Juliana Barros" userId="7ba259c6-7bb4-49a9-8cd6-2187ffa0d615" providerId="ADAL" clId="{C76A1A53-47F2-4644-99DB-0FAB1E53C80D}" dt="2024-10-31T14:33:31.953" v="2503"/>
        <pc:sldMkLst>
          <pc:docMk/>
          <pc:sldMk cId="68650844" sldId="4318"/>
        </pc:sldMkLst>
      </pc:sldChg>
      <pc:sldChg chg="addSp delSp modSp add mod">
        <pc:chgData name="Juliana Barros" userId="7ba259c6-7bb4-49a9-8cd6-2187ffa0d615" providerId="ADAL" clId="{C76A1A53-47F2-4644-99DB-0FAB1E53C80D}" dt="2024-10-31T14:52:53.287" v="2748" actId="14100"/>
        <pc:sldMkLst>
          <pc:docMk/>
          <pc:sldMk cId="3985604872" sldId="4318"/>
        </pc:sldMkLst>
        <pc:spChg chg="mod">
          <ac:chgData name="Juliana Barros" userId="7ba259c6-7bb4-49a9-8cd6-2187ffa0d615" providerId="ADAL" clId="{C76A1A53-47F2-4644-99DB-0FAB1E53C80D}" dt="2024-10-31T14:36:58.441" v="2552" actId="1076"/>
          <ac:spMkLst>
            <pc:docMk/>
            <pc:sldMk cId="3985604872" sldId="4318"/>
            <ac:spMk id="3" creationId="{1F9973C9-9C39-7072-FA72-84C54E38147A}"/>
          </ac:spMkLst>
        </pc:spChg>
        <pc:spChg chg="mod">
          <ac:chgData name="Juliana Barros" userId="7ba259c6-7bb4-49a9-8cd6-2187ffa0d615" providerId="ADAL" clId="{C76A1A53-47F2-4644-99DB-0FAB1E53C80D}" dt="2024-10-31T14:33:42.320" v="2525" actId="20577"/>
          <ac:spMkLst>
            <pc:docMk/>
            <pc:sldMk cId="3985604872" sldId="4318"/>
            <ac:spMk id="11" creationId="{0E9A0FC6-62A8-B361-6F1B-3C2990BE65E5}"/>
          </ac:spMkLst>
        </pc:spChg>
        <pc:spChg chg="add del mod">
          <ac:chgData name="Juliana Barros" userId="7ba259c6-7bb4-49a9-8cd6-2187ffa0d615" providerId="ADAL" clId="{C76A1A53-47F2-4644-99DB-0FAB1E53C80D}" dt="2024-10-31T14:39:43.731" v="2574" actId="478"/>
          <ac:spMkLst>
            <pc:docMk/>
            <pc:sldMk cId="3985604872" sldId="4318"/>
            <ac:spMk id="12" creationId="{71199BAB-C916-4975-AB28-3B1B13F0522A}"/>
          </ac:spMkLst>
        </pc:spChg>
        <pc:spChg chg="add del mod">
          <ac:chgData name="Juliana Barros" userId="7ba259c6-7bb4-49a9-8cd6-2187ffa0d615" providerId="ADAL" clId="{C76A1A53-47F2-4644-99DB-0FAB1E53C80D}" dt="2024-10-31T14:39:43.731" v="2574" actId="478"/>
          <ac:spMkLst>
            <pc:docMk/>
            <pc:sldMk cId="3985604872" sldId="4318"/>
            <ac:spMk id="14" creationId="{424FD52F-28A7-4FBB-989F-0C3F71459FB8}"/>
          </ac:spMkLst>
        </pc:spChg>
        <pc:spChg chg="add del mod">
          <ac:chgData name="Juliana Barros" userId="7ba259c6-7bb4-49a9-8cd6-2187ffa0d615" providerId="ADAL" clId="{C76A1A53-47F2-4644-99DB-0FAB1E53C80D}" dt="2024-10-31T14:39:43.731" v="2574" actId="478"/>
          <ac:spMkLst>
            <pc:docMk/>
            <pc:sldMk cId="3985604872" sldId="4318"/>
            <ac:spMk id="15" creationId="{99A567DA-89D5-4426-82F4-8708F12C8360}"/>
          </ac:spMkLst>
        </pc:spChg>
        <pc:spChg chg="add del mod">
          <ac:chgData name="Juliana Barros" userId="7ba259c6-7bb4-49a9-8cd6-2187ffa0d615" providerId="ADAL" clId="{C76A1A53-47F2-4644-99DB-0FAB1E53C80D}" dt="2024-10-31T14:39:43.731" v="2574" actId="478"/>
          <ac:spMkLst>
            <pc:docMk/>
            <pc:sldMk cId="3985604872" sldId="4318"/>
            <ac:spMk id="16" creationId="{F5210F81-FC47-485B-85FF-EAF80A292764}"/>
          </ac:spMkLst>
        </pc:spChg>
        <pc:spChg chg="add del mod">
          <ac:chgData name="Juliana Barros" userId="7ba259c6-7bb4-49a9-8cd6-2187ffa0d615" providerId="ADAL" clId="{C76A1A53-47F2-4644-99DB-0FAB1E53C80D}" dt="2024-10-31T14:46:55.620" v="2648" actId="478"/>
          <ac:spMkLst>
            <pc:docMk/>
            <pc:sldMk cId="3985604872" sldId="4318"/>
            <ac:spMk id="17" creationId="{378D06E5-6475-4016-9649-EDA9CC3710DD}"/>
          </ac:spMkLst>
        </pc:spChg>
        <pc:spChg chg="add del mod">
          <ac:chgData name="Juliana Barros" userId="7ba259c6-7bb4-49a9-8cd6-2187ffa0d615" providerId="ADAL" clId="{C76A1A53-47F2-4644-99DB-0FAB1E53C80D}" dt="2024-10-31T14:47:50.664" v="2654" actId="478"/>
          <ac:spMkLst>
            <pc:docMk/>
            <pc:sldMk cId="3985604872" sldId="4318"/>
            <ac:spMk id="18" creationId="{D7FAFF6C-3A19-48F4-9EC7-CCCCE8EC3751}"/>
          </ac:spMkLst>
        </pc:spChg>
        <pc:spChg chg="add del mod">
          <ac:chgData name="Juliana Barros" userId="7ba259c6-7bb4-49a9-8cd6-2187ffa0d615" providerId="ADAL" clId="{C76A1A53-47F2-4644-99DB-0FAB1E53C80D}" dt="2024-10-31T14:47:37.304" v="2652" actId="478"/>
          <ac:spMkLst>
            <pc:docMk/>
            <pc:sldMk cId="3985604872" sldId="4318"/>
            <ac:spMk id="19" creationId="{6DCBCEF0-942A-4E2C-8F82-661CC5DD6166}"/>
          </ac:spMkLst>
        </pc:spChg>
        <pc:spChg chg="mod">
          <ac:chgData name="Juliana Barros" userId="7ba259c6-7bb4-49a9-8cd6-2187ffa0d615" providerId="ADAL" clId="{C76A1A53-47F2-4644-99DB-0FAB1E53C80D}" dt="2024-10-31T14:45:54.655" v="2623" actId="571"/>
          <ac:spMkLst>
            <pc:docMk/>
            <pc:sldMk cId="3985604872" sldId="4318"/>
            <ac:spMk id="27" creationId="{2B60682D-5FE7-46BA-A094-415D5B621AB2}"/>
          </ac:spMkLst>
        </pc:spChg>
        <pc:spChg chg="mod">
          <ac:chgData name="Juliana Barros" userId="7ba259c6-7bb4-49a9-8cd6-2187ffa0d615" providerId="ADAL" clId="{C76A1A53-47F2-4644-99DB-0FAB1E53C80D}" dt="2024-10-31T14:45:54.655" v="2623" actId="571"/>
          <ac:spMkLst>
            <pc:docMk/>
            <pc:sldMk cId="3985604872" sldId="4318"/>
            <ac:spMk id="29" creationId="{B6CA3763-A334-4928-90A3-12216E505786}"/>
          </ac:spMkLst>
        </pc:spChg>
        <pc:spChg chg="mod">
          <ac:chgData name="Juliana Barros" userId="7ba259c6-7bb4-49a9-8cd6-2187ffa0d615" providerId="ADAL" clId="{C76A1A53-47F2-4644-99DB-0FAB1E53C80D}" dt="2024-10-31T14:45:54.655" v="2623" actId="571"/>
          <ac:spMkLst>
            <pc:docMk/>
            <pc:sldMk cId="3985604872" sldId="4318"/>
            <ac:spMk id="30" creationId="{CDF2C1AE-F1F9-4CDE-834C-B269D9BAD690}"/>
          </ac:spMkLst>
        </pc:spChg>
        <pc:spChg chg="mod">
          <ac:chgData name="Juliana Barros" userId="7ba259c6-7bb4-49a9-8cd6-2187ffa0d615" providerId="ADAL" clId="{C76A1A53-47F2-4644-99DB-0FAB1E53C80D}" dt="2024-10-31T14:45:54.655" v="2623" actId="571"/>
          <ac:spMkLst>
            <pc:docMk/>
            <pc:sldMk cId="3985604872" sldId="4318"/>
            <ac:spMk id="32" creationId="{330DD472-A27E-4CF7-9DDD-CFEE11B9B4FE}"/>
          </ac:spMkLst>
        </pc:spChg>
        <pc:spChg chg="mod">
          <ac:chgData name="Juliana Barros" userId="7ba259c6-7bb4-49a9-8cd6-2187ffa0d615" providerId="ADAL" clId="{C76A1A53-47F2-4644-99DB-0FAB1E53C80D}" dt="2024-10-31T14:45:54.655" v="2623" actId="571"/>
          <ac:spMkLst>
            <pc:docMk/>
            <pc:sldMk cId="3985604872" sldId="4318"/>
            <ac:spMk id="33" creationId="{9C763764-8D87-4F3B-A497-1033198D1BBC}"/>
          </ac:spMkLst>
        </pc:spChg>
        <pc:spChg chg="mod">
          <ac:chgData name="Juliana Barros" userId="7ba259c6-7bb4-49a9-8cd6-2187ffa0d615" providerId="ADAL" clId="{C76A1A53-47F2-4644-99DB-0FAB1E53C80D}" dt="2024-10-31T14:45:54.655" v="2623" actId="571"/>
          <ac:spMkLst>
            <pc:docMk/>
            <pc:sldMk cId="3985604872" sldId="4318"/>
            <ac:spMk id="34" creationId="{F32E8A10-FAEE-4CE6-A06C-A0121C57F9F6}"/>
          </ac:spMkLst>
        </pc:spChg>
        <pc:spChg chg="mod">
          <ac:chgData name="Juliana Barros" userId="7ba259c6-7bb4-49a9-8cd6-2187ffa0d615" providerId="ADAL" clId="{C76A1A53-47F2-4644-99DB-0FAB1E53C80D}" dt="2024-10-31T14:45:54.655" v="2623" actId="571"/>
          <ac:spMkLst>
            <pc:docMk/>
            <pc:sldMk cId="3985604872" sldId="4318"/>
            <ac:spMk id="35" creationId="{0CAF526A-E086-499D-ADFE-19D8776B4F1B}"/>
          </ac:spMkLst>
        </pc:spChg>
        <pc:spChg chg="mod">
          <ac:chgData name="Juliana Barros" userId="7ba259c6-7bb4-49a9-8cd6-2187ffa0d615" providerId="ADAL" clId="{C76A1A53-47F2-4644-99DB-0FAB1E53C80D}" dt="2024-10-31T14:50:43.413" v="2719" actId="14100"/>
          <ac:spMkLst>
            <pc:docMk/>
            <pc:sldMk cId="3985604872" sldId="4318"/>
            <ac:spMk id="36" creationId="{E1D17355-AAC1-4A30-BD67-FAEAC2FA932E}"/>
          </ac:spMkLst>
        </pc:spChg>
        <pc:spChg chg="mod">
          <ac:chgData name="Juliana Barros" userId="7ba259c6-7bb4-49a9-8cd6-2187ffa0d615" providerId="ADAL" clId="{C76A1A53-47F2-4644-99DB-0FAB1E53C80D}" dt="2024-10-31T14:51:07.215" v="2732" actId="1038"/>
          <ac:spMkLst>
            <pc:docMk/>
            <pc:sldMk cId="3985604872" sldId="4318"/>
            <ac:spMk id="37" creationId="{5AC810A0-F27C-4F60-9292-92C093B7D096}"/>
          </ac:spMkLst>
        </pc:spChg>
        <pc:spChg chg="mod">
          <ac:chgData name="Juliana Barros" userId="7ba259c6-7bb4-49a9-8cd6-2187ffa0d615" providerId="ADAL" clId="{C76A1A53-47F2-4644-99DB-0FAB1E53C80D}" dt="2024-10-31T14:51:33.206" v="2738" actId="1036"/>
          <ac:spMkLst>
            <pc:docMk/>
            <pc:sldMk cId="3985604872" sldId="4318"/>
            <ac:spMk id="38" creationId="{0DEE33F4-87BD-4908-B7E9-6E92AEB7605E}"/>
          </ac:spMkLst>
        </pc:spChg>
        <pc:spChg chg="mod">
          <ac:chgData name="Juliana Barros" userId="7ba259c6-7bb4-49a9-8cd6-2187ffa0d615" providerId="ADAL" clId="{C76A1A53-47F2-4644-99DB-0FAB1E53C80D}" dt="2024-10-31T14:45:54.655" v="2623" actId="571"/>
          <ac:spMkLst>
            <pc:docMk/>
            <pc:sldMk cId="3985604872" sldId="4318"/>
            <ac:spMk id="41" creationId="{7C74247E-82FA-4843-9C80-2994256F0905}"/>
          </ac:spMkLst>
        </pc:spChg>
        <pc:spChg chg="add del mod">
          <ac:chgData name="Juliana Barros" userId="7ba259c6-7bb4-49a9-8cd6-2187ffa0d615" providerId="ADAL" clId="{C76A1A53-47F2-4644-99DB-0FAB1E53C80D}" dt="2024-10-31T14:51:50.500" v="2740" actId="14100"/>
          <ac:spMkLst>
            <pc:docMk/>
            <pc:sldMk cId="3985604872" sldId="4318"/>
            <ac:spMk id="42" creationId="{244A5312-4BAE-4BA2-962D-FB715B83E183}"/>
          </ac:spMkLst>
        </pc:spChg>
        <pc:spChg chg="mod">
          <ac:chgData name="Juliana Barros" userId="7ba259c6-7bb4-49a9-8cd6-2187ffa0d615" providerId="ADAL" clId="{C76A1A53-47F2-4644-99DB-0FAB1E53C80D}" dt="2024-10-31T14:52:31.329" v="2746" actId="2711"/>
          <ac:spMkLst>
            <pc:docMk/>
            <pc:sldMk cId="3985604872" sldId="4318"/>
            <ac:spMk id="43" creationId="{115ED096-6893-44D8-A205-5DB352280597}"/>
          </ac:spMkLst>
        </pc:spChg>
        <pc:spChg chg="mod">
          <ac:chgData name="Juliana Barros" userId="7ba259c6-7bb4-49a9-8cd6-2187ffa0d615" providerId="ADAL" clId="{C76A1A53-47F2-4644-99DB-0FAB1E53C80D}" dt="2024-10-31T14:52:37.022" v="2747" actId="2711"/>
          <ac:spMkLst>
            <pc:docMk/>
            <pc:sldMk cId="3985604872" sldId="4318"/>
            <ac:spMk id="44" creationId="{341FA6E9-B030-4DDC-A1D5-C1291529AA1B}"/>
          </ac:spMkLst>
        </pc:spChg>
        <pc:spChg chg="mod">
          <ac:chgData name="Juliana Barros" userId="7ba259c6-7bb4-49a9-8cd6-2187ffa0d615" providerId="ADAL" clId="{C76A1A53-47F2-4644-99DB-0FAB1E53C80D}" dt="2024-10-31T14:52:05.966" v="2742" actId="2711"/>
          <ac:spMkLst>
            <pc:docMk/>
            <pc:sldMk cId="3985604872" sldId="4318"/>
            <ac:spMk id="45" creationId="{5CEB6390-A47D-49A7-9710-0FD00D8FB88E}"/>
          </ac:spMkLst>
        </pc:spChg>
        <pc:spChg chg="mod">
          <ac:chgData name="Juliana Barros" userId="7ba259c6-7bb4-49a9-8cd6-2187ffa0d615" providerId="ADAL" clId="{C76A1A53-47F2-4644-99DB-0FAB1E53C80D}" dt="2024-10-31T14:52:15.129" v="2743" actId="2711"/>
          <ac:spMkLst>
            <pc:docMk/>
            <pc:sldMk cId="3985604872" sldId="4318"/>
            <ac:spMk id="46" creationId="{CA00E97C-FA4B-494E-8779-BC14447FF099}"/>
          </ac:spMkLst>
        </pc:spChg>
        <pc:spChg chg="mod">
          <ac:chgData name="Juliana Barros" userId="7ba259c6-7bb4-49a9-8cd6-2187ffa0d615" providerId="ADAL" clId="{C76A1A53-47F2-4644-99DB-0FAB1E53C80D}" dt="2024-10-31T14:52:53.287" v="2748" actId="14100"/>
          <ac:spMkLst>
            <pc:docMk/>
            <pc:sldMk cId="3985604872" sldId="4318"/>
            <ac:spMk id="47" creationId="{E7A2956E-3B31-456F-8232-CBABB86C1230}"/>
          </ac:spMkLst>
        </pc:spChg>
        <pc:spChg chg="mod">
          <ac:chgData name="Juliana Barros" userId="7ba259c6-7bb4-49a9-8cd6-2187ffa0d615" providerId="ADAL" clId="{C76A1A53-47F2-4644-99DB-0FAB1E53C80D}" dt="2024-10-31T14:45:54.655" v="2623" actId="571"/>
          <ac:spMkLst>
            <pc:docMk/>
            <pc:sldMk cId="3985604872" sldId="4318"/>
            <ac:spMk id="48" creationId="{20AB1C59-F34B-41D3-BF1D-D954F8FD8B39}"/>
          </ac:spMkLst>
        </pc:spChg>
        <pc:spChg chg="add del mod">
          <ac:chgData name="Juliana Barros" userId="7ba259c6-7bb4-49a9-8cd6-2187ffa0d615" providerId="ADAL" clId="{C76A1A53-47F2-4644-99DB-0FAB1E53C80D}" dt="2024-10-31T14:51:55.475" v="2741" actId="2711"/>
          <ac:spMkLst>
            <pc:docMk/>
            <pc:sldMk cId="3985604872" sldId="4318"/>
            <ac:spMk id="49" creationId="{5D49D8C0-BFAF-43DC-82D4-F361CD3763B1}"/>
          </ac:spMkLst>
        </pc:spChg>
        <pc:spChg chg="mod">
          <ac:chgData name="Juliana Barros" userId="7ba259c6-7bb4-49a9-8cd6-2187ffa0d615" providerId="ADAL" clId="{C76A1A53-47F2-4644-99DB-0FAB1E53C80D}" dt="2024-10-31T14:52:20.168" v="2744" actId="2711"/>
          <ac:spMkLst>
            <pc:docMk/>
            <pc:sldMk cId="3985604872" sldId="4318"/>
            <ac:spMk id="50" creationId="{601D8F28-A0D5-4BFD-81FA-CF10A14F2507}"/>
          </ac:spMkLst>
        </pc:spChg>
        <pc:spChg chg="mod">
          <ac:chgData name="Juliana Barros" userId="7ba259c6-7bb4-49a9-8cd6-2187ffa0d615" providerId="ADAL" clId="{C76A1A53-47F2-4644-99DB-0FAB1E53C80D}" dt="2024-10-31T14:45:54.655" v="2623" actId="571"/>
          <ac:spMkLst>
            <pc:docMk/>
            <pc:sldMk cId="3985604872" sldId="4318"/>
            <ac:spMk id="51" creationId="{E266385F-B514-42A4-A9E8-701C648207C4}"/>
          </ac:spMkLst>
        </pc:spChg>
        <pc:spChg chg="mod">
          <ac:chgData name="Juliana Barros" userId="7ba259c6-7bb4-49a9-8cd6-2187ffa0d615" providerId="ADAL" clId="{C76A1A53-47F2-4644-99DB-0FAB1E53C80D}" dt="2024-10-31T14:45:54.655" v="2623" actId="571"/>
          <ac:spMkLst>
            <pc:docMk/>
            <pc:sldMk cId="3985604872" sldId="4318"/>
            <ac:spMk id="60" creationId="{44C55476-95F0-4D87-823C-2EFEAE4A4B0C}"/>
          </ac:spMkLst>
        </pc:spChg>
        <pc:spChg chg="mod">
          <ac:chgData name="Juliana Barros" userId="7ba259c6-7bb4-49a9-8cd6-2187ffa0d615" providerId="ADAL" clId="{C76A1A53-47F2-4644-99DB-0FAB1E53C80D}" dt="2024-10-31T14:45:54.655" v="2623" actId="571"/>
          <ac:spMkLst>
            <pc:docMk/>
            <pc:sldMk cId="3985604872" sldId="4318"/>
            <ac:spMk id="63" creationId="{894D9258-DCCC-4CDE-B0B8-22DACEF0A0C2}"/>
          </ac:spMkLst>
        </pc:spChg>
        <pc:spChg chg="mod">
          <ac:chgData name="Juliana Barros" userId="7ba259c6-7bb4-49a9-8cd6-2187ffa0d615" providerId="ADAL" clId="{C76A1A53-47F2-4644-99DB-0FAB1E53C80D}" dt="2024-10-31T14:45:54.655" v="2623" actId="571"/>
          <ac:spMkLst>
            <pc:docMk/>
            <pc:sldMk cId="3985604872" sldId="4318"/>
            <ac:spMk id="66" creationId="{50817BC1-ADAD-4D2C-820A-D8A16DEF5646}"/>
          </ac:spMkLst>
        </pc:spChg>
        <pc:spChg chg="mod">
          <ac:chgData name="Juliana Barros" userId="7ba259c6-7bb4-49a9-8cd6-2187ffa0d615" providerId="ADAL" clId="{C76A1A53-47F2-4644-99DB-0FAB1E53C80D}" dt="2024-10-31T14:45:54.655" v="2623" actId="571"/>
          <ac:spMkLst>
            <pc:docMk/>
            <pc:sldMk cId="3985604872" sldId="4318"/>
            <ac:spMk id="67" creationId="{7D646EEF-2F71-4D09-9A31-C0CE7FAFD36A}"/>
          </ac:spMkLst>
        </pc:spChg>
        <pc:spChg chg="add mod">
          <ac:chgData name="Juliana Barros" userId="7ba259c6-7bb4-49a9-8cd6-2187ffa0d615" providerId="ADAL" clId="{C76A1A53-47F2-4644-99DB-0FAB1E53C80D}" dt="2024-10-31T14:48:25.465" v="2657" actId="1076"/>
          <ac:spMkLst>
            <pc:docMk/>
            <pc:sldMk cId="3985604872" sldId="4318"/>
            <ac:spMk id="72" creationId="{5D6DF59C-6ED6-43E7-B72C-4D3C0BF72EB2}"/>
          </ac:spMkLst>
        </pc:spChg>
        <pc:spChg chg="add mod">
          <ac:chgData name="Juliana Barros" userId="7ba259c6-7bb4-49a9-8cd6-2187ffa0d615" providerId="ADAL" clId="{C76A1A53-47F2-4644-99DB-0FAB1E53C80D}" dt="2024-10-31T14:48:25.465" v="2657" actId="1076"/>
          <ac:spMkLst>
            <pc:docMk/>
            <pc:sldMk cId="3985604872" sldId="4318"/>
            <ac:spMk id="73" creationId="{A417AC5D-FBB8-4B9D-A116-3A6A72DADC73}"/>
          </ac:spMkLst>
        </pc:spChg>
        <pc:spChg chg="add mod">
          <ac:chgData name="Juliana Barros" userId="7ba259c6-7bb4-49a9-8cd6-2187ffa0d615" providerId="ADAL" clId="{C76A1A53-47F2-4644-99DB-0FAB1E53C80D}" dt="2024-10-31T14:48:25.465" v="2657" actId="1076"/>
          <ac:spMkLst>
            <pc:docMk/>
            <pc:sldMk cId="3985604872" sldId="4318"/>
            <ac:spMk id="74" creationId="{DF9968DC-1061-4C55-A4AA-D6C951C0FC39}"/>
          </ac:spMkLst>
        </pc:spChg>
        <pc:spChg chg="add del mod">
          <ac:chgData name="Juliana Barros" userId="7ba259c6-7bb4-49a9-8cd6-2187ffa0d615" providerId="ADAL" clId="{C76A1A53-47F2-4644-99DB-0FAB1E53C80D}" dt="2024-10-31T14:45:58.773" v="2625" actId="478"/>
          <ac:spMkLst>
            <pc:docMk/>
            <pc:sldMk cId="3985604872" sldId="4318"/>
            <ac:spMk id="92" creationId="{5E5F650A-CACA-40CD-A071-B6D70789FDB1}"/>
          </ac:spMkLst>
        </pc:spChg>
        <pc:spChg chg="add del mod">
          <ac:chgData name="Juliana Barros" userId="7ba259c6-7bb4-49a9-8cd6-2187ffa0d615" providerId="ADAL" clId="{C76A1A53-47F2-4644-99DB-0FAB1E53C80D}" dt="2024-10-31T14:45:58.773" v="2625" actId="478"/>
          <ac:spMkLst>
            <pc:docMk/>
            <pc:sldMk cId="3985604872" sldId="4318"/>
            <ac:spMk id="93" creationId="{344CDDB5-15E4-4A80-84D3-829CF9E076EB}"/>
          </ac:spMkLst>
        </pc:spChg>
        <pc:grpChg chg="add mod">
          <ac:chgData name="Juliana Barros" userId="7ba259c6-7bb4-49a9-8cd6-2187ffa0d615" providerId="ADAL" clId="{C76A1A53-47F2-4644-99DB-0FAB1E53C80D}" dt="2024-10-31T14:48:25.465" v="2657" actId="1076"/>
          <ac:grpSpMkLst>
            <pc:docMk/>
            <pc:sldMk cId="3985604872" sldId="4318"/>
            <ac:grpSpMk id="20" creationId="{7B176B01-00B8-4D63-926C-B17F6EC666CB}"/>
          </ac:grpSpMkLst>
        </pc:grpChg>
        <pc:grpChg chg="add mod">
          <ac:chgData name="Juliana Barros" userId="7ba259c6-7bb4-49a9-8cd6-2187ffa0d615" providerId="ADAL" clId="{C76A1A53-47F2-4644-99DB-0FAB1E53C80D}" dt="2024-10-31T14:48:25.465" v="2657" actId="1076"/>
          <ac:grpSpMkLst>
            <pc:docMk/>
            <pc:sldMk cId="3985604872" sldId="4318"/>
            <ac:grpSpMk id="76" creationId="{0A52BDED-6AAE-45A2-8D34-0EE227CAD03D}"/>
          </ac:grpSpMkLst>
        </pc:grpChg>
        <pc:grpChg chg="add mod">
          <ac:chgData name="Juliana Barros" userId="7ba259c6-7bb4-49a9-8cd6-2187ffa0d615" providerId="ADAL" clId="{C76A1A53-47F2-4644-99DB-0FAB1E53C80D}" dt="2024-10-31T14:48:25.465" v="2657" actId="1076"/>
          <ac:grpSpMkLst>
            <pc:docMk/>
            <pc:sldMk cId="3985604872" sldId="4318"/>
            <ac:grpSpMk id="79" creationId="{27E7986E-EB7C-4DA6-995D-8A31C78EB0CF}"/>
          </ac:grpSpMkLst>
        </pc:grpChg>
        <pc:grpChg chg="add mod">
          <ac:chgData name="Juliana Barros" userId="7ba259c6-7bb4-49a9-8cd6-2187ffa0d615" providerId="ADAL" clId="{C76A1A53-47F2-4644-99DB-0FAB1E53C80D}" dt="2024-10-31T14:48:25.465" v="2657" actId="1076"/>
          <ac:grpSpMkLst>
            <pc:docMk/>
            <pc:sldMk cId="3985604872" sldId="4318"/>
            <ac:grpSpMk id="84" creationId="{BA6D2ACA-1886-4578-9369-A5A1BF15DEDD}"/>
          </ac:grpSpMkLst>
        </pc:grpChg>
        <pc:grpChg chg="add mod">
          <ac:chgData name="Juliana Barros" userId="7ba259c6-7bb4-49a9-8cd6-2187ffa0d615" providerId="ADAL" clId="{C76A1A53-47F2-4644-99DB-0FAB1E53C80D}" dt="2024-10-31T14:48:25.465" v="2657" actId="1076"/>
          <ac:grpSpMkLst>
            <pc:docMk/>
            <pc:sldMk cId="3985604872" sldId="4318"/>
            <ac:grpSpMk id="88" creationId="{3E42ACC4-DB25-4FAA-B305-E188FE229FBA}"/>
          </ac:grpSpMkLst>
        </pc:grpChg>
        <pc:inkChg chg="add mod">
          <ac:chgData name="Juliana Barros" userId="7ba259c6-7bb4-49a9-8cd6-2187ffa0d615" providerId="ADAL" clId="{C76A1A53-47F2-4644-99DB-0FAB1E53C80D}" dt="2024-10-31T14:48:25.465" v="2657" actId="1076"/>
          <ac:inkMkLst>
            <pc:docMk/>
            <pc:sldMk cId="3985604872" sldId="4318"/>
            <ac:inkMk id="70" creationId="{376705A0-6A6D-4181-81D8-6B22BE110477}"/>
          </ac:inkMkLst>
        </pc:inkChg>
        <pc:inkChg chg="add mod">
          <ac:chgData name="Juliana Barros" userId="7ba259c6-7bb4-49a9-8cd6-2187ffa0d615" providerId="ADAL" clId="{C76A1A53-47F2-4644-99DB-0FAB1E53C80D}" dt="2024-10-31T14:48:25.465" v="2657" actId="1076"/>
          <ac:inkMkLst>
            <pc:docMk/>
            <pc:sldMk cId="3985604872" sldId="4318"/>
            <ac:inkMk id="71" creationId="{276CF582-8996-4D35-84D5-3965D255AB1A}"/>
          </ac:inkMkLst>
        </pc:inkChg>
        <pc:inkChg chg="mod">
          <ac:chgData name="Juliana Barros" userId="7ba259c6-7bb4-49a9-8cd6-2187ffa0d615" providerId="ADAL" clId="{C76A1A53-47F2-4644-99DB-0FAB1E53C80D}" dt="2024-10-31T14:36:25.556" v="2547"/>
          <ac:inkMkLst>
            <pc:docMk/>
            <pc:sldMk cId="3985604872" sldId="4318"/>
            <ac:inkMk id="77" creationId="{25434EAB-EBFD-4398-B9DE-1547EEB90659}"/>
          </ac:inkMkLst>
        </pc:inkChg>
        <pc:inkChg chg="mod">
          <ac:chgData name="Juliana Barros" userId="7ba259c6-7bb4-49a9-8cd6-2187ffa0d615" providerId="ADAL" clId="{C76A1A53-47F2-4644-99DB-0FAB1E53C80D}" dt="2024-10-31T14:36:25.556" v="2547"/>
          <ac:inkMkLst>
            <pc:docMk/>
            <pc:sldMk cId="3985604872" sldId="4318"/>
            <ac:inkMk id="78" creationId="{6A39DEE3-118C-4DDB-9B1E-CEC20B80DEA3}"/>
          </ac:inkMkLst>
        </pc:inkChg>
        <pc:inkChg chg="mod">
          <ac:chgData name="Juliana Barros" userId="7ba259c6-7bb4-49a9-8cd6-2187ffa0d615" providerId="ADAL" clId="{C76A1A53-47F2-4644-99DB-0FAB1E53C80D}" dt="2024-10-31T14:36:25.556" v="2547"/>
          <ac:inkMkLst>
            <pc:docMk/>
            <pc:sldMk cId="3985604872" sldId="4318"/>
            <ac:inkMk id="80" creationId="{5D6322CA-AF45-455F-9C4F-65407859274A}"/>
          </ac:inkMkLst>
        </pc:inkChg>
        <pc:inkChg chg="mod">
          <ac:chgData name="Juliana Barros" userId="7ba259c6-7bb4-49a9-8cd6-2187ffa0d615" providerId="ADAL" clId="{C76A1A53-47F2-4644-99DB-0FAB1E53C80D}" dt="2024-10-31T14:36:25.556" v="2547"/>
          <ac:inkMkLst>
            <pc:docMk/>
            <pc:sldMk cId="3985604872" sldId="4318"/>
            <ac:inkMk id="81" creationId="{AF0AE075-9B13-4207-827B-5C33E451C1C8}"/>
          </ac:inkMkLst>
        </pc:inkChg>
        <pc:inkChg chg="mod">
          <ac:chgData name="Juliana Barros" userId="7ba259c6-7bb4-49a9-8cd6-2187ffa0d615" providerId="ADAL" clId="{C76A1A53-47F2-4644-99DB-0FAB1E53C80D}" dt="2024-10-31T14:36:25.556" v="2547"/>
          <ac:inkMkLst>
            <pc:docMk/>
            <pc:sldMk cId="3985604872" sldId="4318"/>
            <ac:inkMk id="82" creationId="{717B7335-480D-4F4D-B44C-6BEFF25182F6}"/>
          </ac:inkMkLst>
        </pc:inkChg>
        <pc:inkChg chg="mod">
          <ac:chgData name="Juliana Barros" userId="7ba259c6-7bb4-49a9-8cd6-2187ffa0d615" providerId="ADAL" clId="{C76A1A53-47F2-4644-99DB-0FAB1E53C80D}" dt="2024-10-31T14:36:25.556" v="2547"/>
          <ac:inkMkLst>
            <pc:docMk/>
            <pc:sldMk cId="3985604872" sldId="4318"/>
            <ac:inkMk id="83" creationId="{01486AEE-7A5F-4DD1-A52D-FEE29E5B1AFD}"/>
          </ac:inkMkLst>
        </pc:inkChg>
        <pc:inkChg chg="mod">
          <ac:chgData name="Juliana Barros" userId="7ba259c6-7bb4-49a9-8cd6-2187ffa0d615" providerId="ADAL" clId="{C76A1A53-47F2-4644-99DB-0FAB1E53C80D}" dt="2024-10-31T14:36:25.556" v="2547"/>
          <ac:inkMkLst>
            <pc:docMk/>
            <pc:sldMk cId="3985604872" sldId="4318"/>
            <ac:inkMk id="85" creationId="{21577636-5E7E-4A93-B394-35C783E123FF}"/>
          </ac:inkMkLst>
        </pc:inkChg>
        <pc:inkChg chg="mod">
          <ac:chgData name="Juliana Barros" userId="7ba259c6-7bb4-49a9-8cd6-2187ffa0d615" providerId="ADAL" clId="{C76A1A53-47F2-4644-99DB-0FAB1E53C80D}" dt="2024-10-31T14:36:25.556" v="2547"/>
          <ac:inkMkLst>
            <pc:docMk/>
            <pc:sldMk cId="3985604872" sldId="4318"/>
            <ac:inkMk id="86" creationId="{F5BA6D12-EA77-47D7-B29B-C575F75C0CF7}"/>
          </ac:inkMkLst>
        </pc:inkChg>
        <pc:inkChg chg="mod">
          <ac:chgData name="Juliana Barros" userId="7ba259c6-7bb4-49a9-8cd6-2187ffa0d615" providerId="ADAL" clId="{C76A1A53-47F2-4644-99DB-0FAB1E53C80D}" dt="2024-10-31T14:36:25.556" v="2547"/>
          <ac:inkMkLst>
            <pc:docMk/>
            <pc:sldMk cId="3985604872" sldId="4318"/>
            <ac:inkMk id="87" creationId="{D5891CC7-2283-4107-BAE0-3B8BFD747AA4}"/>
          </ac:inkMkLst>
        </pc:inkChg>
        <pc:inkChg chg="mod">
          <ac:chgData name="Juliana Barros" userId="7ba259c6-7bb4-49a9-8cd6-2187ffa0d615" providerId="ADAL" clId="{C76A1A53-47F2-4644-99DB-0FAB1E53C80D}" dt="2024-10-31T14:36:25.556" v="2547"/>
          <ac:inkMkLst>
            <pc:docMk/>
            <pc:sldMk cId="3985604872" sldId="4318"/>
            <ac:inkMk id="89" creationId="{E866C82F-3294-4E92-9BDA-5170074217A4}"/>
          </ac:inkMkLst>
        </pc:inkChg>
        <pc:inkChg chg="mod">
          <ac:chgData name="Juliana Barros" userId="7ba259c6-7bb4-49a9-8cd6-2187ffa0d615" providerId="ADAL" clId="{C76A1A53-47F2-4644-99DB-0FAB1E53C80D}" dt="2024-10-31T14:36:25.556" v="2547"/>
          <ac:inkMkLst>
            <pc:docMk/>
            <pc:sldMk cId="3985604872" sldId="4318"/>
            <ac:inkMk id="90" creationId="{445692C1-0668-4955-A2D6-9D5E3BC493C9}"/>
          </ac:inkMkLst>
        </pc:inkChg>
        <pc:inkChg chg="add mod">
          <ac:chgData name="Juliana Barros" userId="7ba259c6-7bb4-49a9-8cd6-2187ffa0d615" providerId="ADAL" clId="{C76A1A53-47F2-4644-99DB-0FAB1E53C80D}" dt="2024-10-31T14:48:25.465" v="2657" actId="1076"/>
          <ac:inkMkLst>
            <pc:docMk/>
            <pc:sldMk cId="3985604872" sldId="4318"/>
            <ac:inkMk id="91" creationId="{7480B457-0EFC-4029-B5CA-E19D6F189E84}"/>
          </ac:inkMkLst>
        </pc:inkChg>
        <pc:cxnChg chg="mod">
          <ac:chgData name="Juliana Barros" userId="7ba259c6-7bb4-49a9-8cd6-2187ffa0d615" providerId="ADAL" clId="{C76A1A53-47F2-4644-99DB-0FAB1E53C80D}" dt="2024-10-31T14:45:54.655" v="2623" actId="571"/>
          <ac:cxnSpMkLst>
            <pc:docMk/>
            <pc:sldMk cId="3985604872" sldId="4318"/>
            <ac:cxnSpMk id="22" creationId="{0F0EEC4A-D5DC-4F89-935D-3BFB7435AE3C}"/>
          </ac:cxnSpMkLst>
        </pc:cxnChg>
        <pc:cxnChg chg="mod">
          <ac:chgData name="Juliana Barros" userId="7ba259c6-7bb4-49a9-8cd6-2187ffa0d615" providerId="ADAL" clId="{C76A1A53-47F2-4644-99DB-0FAB1E53C80D}" dt="2024-10-31T14:45:54.655" v="2623" actId="571"/>
          <ac:cxnSpMkLst>
            <pc:docMk/>
            <pc:sldMk cId="3985604872" sldId="4318"/>
            <ac:cxnSpMk id="25" creationId="{4689C9C1-D639-44B4-BA09-8D0DBD1A95C7}"/>
          </ac:cxnSpMkLst>
        </pc:cxnChg>
        <pc:cxnChg chg="mod">
          <ac:chgData name="Juliana Barros" userId="7ba259c6-7bb4-49a9-8cd6-2187ffa0d615" providerId="ADAL" clId="{C76A1A53-47F2-4644-99DB-0FAB1E53C80D}" dt="2024-10-31T14:45:54.655" v="2623" actId="571"/>
          <ac:cxnSpMkLst>
            <pc:docMk/>
            <pc:sldMk cId="3985604872" sldId="4318"/>
            <ac:cxnSpMk id="26" creationId="{FB4A3959-4EF7-408E-91EF-31A6713613BC}"/>
          </ac:cxnSpMkLst>
        </pc:cxnChg>
        <pc:cxnChg chg="mod">
          <ac:chgData name="Juliana Barros" userId="7ba259c6-7bb4-49a9-8cd6-2187ffa0d615" providerId="ADAL" clId="{C76A1A53-47F2-4644-99DB-0FAB1E53C80D}" dt="2024-10-31T14:45:54.655" v="2623" actId="571"/>
          <ac:cxnSpMkLst>
            <pc:docMk/>
            <pc:sldMk cId="3985604872" sldId="4318"/>
            <ac:cxnSpMk id="28" creationId="{69929908-30F3-4EAE-B01D-FF50568469D0}"/>
          </ac:cxnSpMkLst>
        </pc:cxnChg>
        <pc:cxnChg chg="mod">
          <ac:chgData name="Juliana Barros" userId="7ba259c6-7bb4-49a9-8cd6-2187ffa0d615" providerId="ADAL" clId="{C76A1A53-47F2-4644-99DB-0FAB1E53C80D}" dt="2024-10-31T14:45:54.655" v="2623" actId="571"/>
          <ac:cxnSpMkLst>
            <pc:docMk/>
            <pc:sldMk cId="3985604872" sldId="4318"/>
            <ac:cxnSpMk id="31" creationId="{0CBB6BA5-EBD2-489A-B46B-1BEE3074C15B}"/>
          </ac:cxnSpMkLst>
        </pc:cxnChg>
        <pc:cxnChg chg="mod">
          <ac:chgData name="Juliana Barros" userId="7ba259c6-7bb4-49a9-8cd6-2187ffa0d615" providerId="ADAL" clId="{C76A1A53-47F2-4644-99DB-0FAB1E53C80D}" dt="2024-10-31T14:45:54.655" v="2623" actId="571"/>
          <ac:cxnSpMkLst>
            <pc:docMk/>
            <pc:sldMk cId="3985604872" sldId="4318"/>
            <ac:cxnSpMk id="39" creationId="{E3D779F4-1855-4A98-9592-39C1AC5EBA54}"/>
          </ac:cxnSpMkLst>
        </pc:cxnChg>
        <pc:cxnChg chg="mod">
          <ac:chgData name="Juliana Barros" userId="7ba259c6-7bb4-49a9-8cd6-2187ffa0d615" providerId="ADAL" clId="{C76A1A53-47F2-4644-99DB-0FAB1E53C80D}" dt="2024-10-31T14:45:54.655" v="2623" actId="571"/>
          <ac:cxnSpMkLst>
            <pc:docMk/>
            <pc:sldMk cId="3985604872" sldId="4318"/>
            <ac:cxnSpMk id="40" creationId="{0FDFA088-37B6-4353-AFC9-9EA2B63F009D}"/>
          </ac:cxnSpMkLst>
        </pc:cxnChg>
        <pc:cxnChg chg="mod">
          <ac:chgData name="Juliana Barros" userId="7ba259c6-7bb4-49a9-8cd6-2187ffa0d615" providerId="ADAL" clId="{C76A1A53-47F2-4644-99DB-0FAB1E53C80D}" dt="2024-10-31T14:45:54.655" v="2623" actId="571"/>
          <ac:cxnSpMkLst>
            <pc:docMk/>
            <pc:sldMk cId="3985604872" sldId="4318"/>
            <ac:cxnSpMk id="52" creationId="{840752AB-2B7D-4885-811C-264027E90258}"/>
          </ac:cxnSpMkLst>
        </pc:cxnChg>
        <pc:cxnChg chg="mod">
          <ac:chgData name="Juliana Barros" userId="7ba259c6-7bb4-49a9-8cd6-2187ffa0d615" providerId="ADAL" clId="{C76A1A53-47F2-4644-99DB-0FAB1E53C80D}" dt="2024-10-31T14:45:54.655" v="2623" actId="571"/>
          <ac:cxnSpMkLst>
            <pc:docMk/>
            <pc:sldMk cId="3985604872" sldId="4318"/>
            <ac:cxnSpMk id="53" creationId="{211DE665-7151-4E5C-AA23-43B54918F1C6}"/>
          </ac:cxnSpMkLst>
        </pc:cxnChg>
        <pc:cxnChg chg="mod">
          <ac:chgData name="Juliana Barros" userId="7ba259c6-7bb4-49a9-8cd6-2187ffa0d615" providerId="ADAL" clId="{C76A1A53-47F2-4644-99DB-0FAB1E53C80D}" dt="2024-10-31T14:45:54.655" v="2623" actId="571"/>
          <ac:cxnSpMkLst>
            <pc:docMk/>
            <pc:sldMk cId="3985604872" sldId="4318"/>
            <ac:cxnSpMk id="54" creationId="{C0991E49-32E6-450D-856B-2B426AD1FDF5}"/>
          </ac:cxnSpMkLst>
        </pc:cxnChg>
        <pc:cxnChg chg="mod">
          <ac:chgData name="Juliana Barros" userId="7ba259c6-7bb4-49a9-8cd6-2187ffa0d615" providerId="ADAL" clId="{C76A1A53-47F2-4644-99DB-0FAB1E53C80D}" dt="2024-10-31T14:45:54.655" v="2623" actId="571"/>
          <ac:cxnSpMkLst>
            <pc:docMk/>
            <pc:sldMk cId="3985604872" sldId="4318"/>
            <ac:cxnSpMk id="55" creationId="{6B9B64C2-1C78-4686-B0E4-A9A139A27376}"/>
          </ac:cxnSpMkLst>
        </pc:cxnChg>
        <pc:cxnChg chg="mod">
          <ac:chgData name="Juliana Barros" userId="7ba259c6-7bb4-49a9-8cd6-2187ffa0d615" providerId="ADAL" clId="{C76A1A53-47F2-4644-99DB-0FAB1E53C80D}" dt="2024-10-31T14:45:54.655" v="2623" actId="571"/>
          <ac:cxnSpMkLst>
            <pc:docMk/>
            <pc:sldMk cId="3985604872" sldId="4318"/>
            <ac:cxnSpMk id="56" creationId="{230F8F9D-3480-40E0-8704-DD1CE8734BC7}"/>
          </ac:cxnSpMkLst>
        </pc:cxnChg>
        <pc:cxnChg chg="mod">
          <ac:chgData name="Juliana Barros" userId="7ba259c6-7bb4-49a9-8cd6-2187ffa0d615" providerId="ADAL" clId="{C76A1A53-47F2-4644-99DB-0FAB1E53C80D}" dt="2024-10-31T14:45:54.655" v="2623" actId="571"/>
          <ac:cxnSpMkLst>
            <pc:docMk/>
            <pc:sldMk cId="3985604872" sldId="4318"/>
            <ac:cxnSpMk id="57" creationId="{C7279A9B-A346-48CD-B11C-AF22523A29D5}"/>
          </ac:cxnSpMkLst>
        </pc:cxnChg>
        <pc:cxnChg chg="mod">
          <ac:chgData name="Juliana Barros" userId="7ba259c6-7bb4-49a9-8cd6-2187ffa0d615" providerId="ADAL" clId="{C76A1A53-47F2-4644-99DB-0FAB1E53C80D}" dt="2024-10-31T14:45:54.655" v="2623" actId="571"/>
          <ac:cxnSpMkLst>
            <pc:docMk/>
            <pc:sldMk cId="3985604872" sldId="4318"/>
            <ac:cxnSpMk id="58" creationId="{7BC759FC-146E-490F-8CAF-1F499750FFB0}"/>
          </ac:cxnSpMkLst>
        </pc:cxnChg>
        <pc:cxnChg chg="mod">
          <ac:chgData name="Juliana Barros" userId="7ba259c6-7bb4-49a9-8cd6-2187ffa0d615" providerId="ADAL" clId="{C76A1A53-47F2-4644-99DB-0FAB1E53C80D}" dt="2024-10-31T14:45:54.655" v="2623" actId="571"/>
          <ac:cxnSpMkLst>
            <pc:docMk/>
            <pc:sldMk cId="3985604872" sldId="4318"/>
            <ac:cxnSpMk id="59" creationId="{57C63DC4-EBC8-494A-90C2-BB82986FCCE0}"/>
          </ac:cxnSpMkLst>
        </pc:cxnChg>
        <pc:cxnChg chg="mod">
          <ac:chgData name="Juliana Barros" userId="7ba259c6-7bb4-49a9-8cd6-2187ffa0d615" providerId="ADAL" clId="{C76A1A53-47F2-4644-99DB-0FAB1E53C80D}" dt="2024-10-31T14:45:54.655" v="2623" actId="571"/>
          <ac:cxnSpMkLst>
            <pc:docMk/>
            <pc:sldMk cId="3985604872" sldId="4318"/>
            <ac:cxnSpMk id="61" creationId="{1647834E-A041-4870-9B0D-C291B2F7305A}"/>
          </ac:cxnSpMkLst>
        </pc:cxnChg>
        <pc:cxnChg chg="mod">
          <ac:chgData name="Juliana Barros" userId="7ba259c6-7bb4-49a9-8cd6-2187ffa0d615" providerId="ADAL" clId="{C76A1A53-47F2-4644-99DB-0FAB1E53C80D}" dt="2024-10-31T14:45:54.655" v="2623" actId="571"/>
          <ac:cxnSpMkLst>
            <pc:docMk/>
            <pc:sldMk cId="3985604872" sldId="4318"/>
            <ac:cxnSpMk id="62" creationId="{1175228E-A3DB-4334-BBD0-F0E49934CDCC}"/>
          </ac:cxnSpMkLst>
        </pc:cxnChg>
        <pc:cxnChg chg="mod">
          <ac:chgData name="Juliana Barros" userId="7ba259c6-7bb4-49a9-8cd6-2187ffa0d615" providerId="ADAL" clId="{C76A1A53-47F2-4644-99DB-0FAB1E53C80D}" dt="2024-10-31T14:45:54.655" v="2623" actId="571"/>
          <ac:cxnSpMkLst>
            <pc:docMk/>
            <pc:sldMk cId="3985604872" sldId="4318"/>
            <ac:cxnSpMk id="64" creationId="{D632A7AE-F47A-4FC5-A8E1-88259B9601FA}"/>
          </ac:cxnSpMkLst>
        </pc:cxnChg>
        <pc:cxnChg chg="mod">
          <ac:chgData name="Juliana Barros" userId="7ba259c6-7bb4-49a9-8cd6-2187ffa0d615" providerId="ADAL" clId="{C76A1A53-47F2-4644-99DB-0FAB1E53C80D}" dt="2024-10-31T14:45:54.655" v="2623" actId="571"/>
          <ac:cxnSpMkLst>
            <pc:docMk/>
            <pc:sldMk cId="3985604872" sldId="4318"/>
            <ac:cxnSpMk id="65" creationId="{EC59E420-BB1A-4A60-802D-F9DE42C46735}"/>
          </ac:cxnSpMkLst>
        </pc:cxnChg>
        <pc:cxnChg chg="mod">
          <ac:chgData name="Juliana Barros" userId="7ba259c6-7bb4-49a9-8cd6-2187ffa0d615" providerId="ADAL" clId="{C76A1A53-47F2-4644-99DB-0FAB1E53C80D}" dt="2024-10-31T14:45:54.655" v="2623" actId="571"/>
          <ac:cxnSpMkLst>
            <pc:docMk/>
            <pc:sldMk cId="3985604872" sldId="4318"/>
            <ac:cxnSpMk id="68" creationId="{F409E3FC-5EC4-48E6-BACB-B3BDBEC21EE2}"/>
          </ac:cxnSpMkLst>
        </pc:cxnChg>
        <pc:cxnChg chg="mod">
          <ac:chgData name="Juliana Barros" userId="7ba259c6-7bb4-49a9-8cd6-2187ffa0d615" providerId="ADAL" clId="{C76A1A53-47F2-4644-99DB-0FAB1E53C80D}" dt="2024-10-31T14:45:54.655" v="2623" actId="571"/>
          <ac:cxnSpMkLst>
            <pc:docMk/>
            <pc:sldMk cId="3985604872" sldId="4318"/>
            <ac:cxnSpMk id="69" creationId="{4DD04FD3-9DEE-4417-93CF-9291FE590212}"/>
          </ac:cxnSpMkLst>
        </pc:cxnChg>
        <pc:cxnChg chg="add mod">
          <ac:chgData name="Juliana Barros" userId="7ba259c6-7bb4-49a9-8cd6-2187ffa0d615" providerId="ADAL" clId="{C76A1A53-47F2-4644-99DB-0FAB1E53C80D}" dt="2024-10-31T14:48:25.465" v="2657" actId="1076"/>
          <ac:cxnSpMkLst>
            <pc:docMk/>
            <pc:sldMk cId="3985604872" sldId="4318"/>
            <ac:cxnSpMk id="75" creationId="{6104E8E0-1F0E-4631-9074-7FC4DBD37B58}"/>
          </ac:cxnSpMkLst>
        </pc:cxnChg>
      </pc:sldChg>
      <pc:sldChg chg="addSp delSp modSp add mod">
        <pc:chgData name="Juliana Barros" userId="7ba259c6-7bb4-49a9-8cd6-2187ffa0d615" providerId="ADAL" clId="{C76A1A53-47F2-4644-99DB-0FAB1E53C80D}" dt="2024-10-31T15:03:45.114" v="2807" actId="1076"/>
        <pc:sldMkLst>
          <pc:docMk/>
          <pc:sldMk cId="1800677492" sldId="4319"/>
        </pc:sldMkLst>
        <pc:spChg chg="mod">
          <ac:chgData name="Juliana Barros" userId="7ba259c6-7bb4-49a9-8cd6-2187ffa0d615" providerId="ADAL" clId="{C76A1A53-47F2-4644-99DB-0FAB1E53C80D}" dt="2024-10-31T14:49:17.849" v="2713" actId="20577"/>
          <ac:spMkLst>
            <pc:docMk/>
            <pc:sldMk cId="1800677492" sldId="4319"/>
            <ac:spMk id="11" creationId="{0E9A0FC6-62A8-B361-6F1B-3C2990BE65E5}"/>
          </ac:spMkLst>
        </pc:spChg>
        <pc:spChg chg="del">
          <ac:chgData name="Juliana Barros" userId="7ba259c6-7bb4-49a9-8cd6-2187ffa0d615" providerId="ADAL" clId="{C76A1A53-47F2-4644-99DB-0FAB1E53C80D}" dt="2024-10-31T14:48:50.149" v="2662" actId="478"/>
          <ac:spMkLst>
            <pc:docMk/>
            <pc:sldMk cId="1800677492" sldId="4319"/>
            <ac:spMk id="72" creationId="{5D6DF59C-6ED6-43E7-B72C-4D3C0BF72EB2}"/>
          </ac:spMkLst>
        </pc:spChg>
        <pc:spChg chg="del">
          <ac:chgData name="Juliana Barros" userId="7ba259c6-7bb4-49a9-8cd6-2187ffa0d615" providerId="ADAL" clId="{C76A1A53-47F2-4644-99DB-0FAB1E53C80D}" dt="2024-10-31T14:48:50.149" v="2662" actId="478"/>
          <ac:spMkLst>
            <pc:docMk/>
            <pc:sldMk cId="1800677492" sldId="4319"/>
            <ac:spMk id="73" creationId="{A417AC5D-FBB8-4B9D-A116-3A6A72DADC73}"/>
          </ac:spMkLst>
        </pc:spChg>
        <pc:spChg chg="del">
          <ac:chgData name="Juliana Barros" userId="7ba259c6-7bb4-49a9-8cd6-2187ffa0d615" providerId="ADAL" clId="{C76A1A53-47F2-4644-99DB-0FAB1E53C80D}" dt="2024-10-31T14:48:50.149" v="2662" actId="478"/>
          <ac:spMkLst>
            <pc:docMk/>
            <pc:sldMk cId="1800677492" sldId="4319"/>
            <ac:spMk id="74" creationId="{DF9968DC-1061-4C55-A4AA-D6C951C0FC39}"/>
          </ac:spMkLst>
        </pc:spChg>
        <pc:spChg chg="mod">
          <ac:chgData name="Juliana Barros" userId="7ba259c6-7bb4-49a9-8cd6-2187ffa0d615" providerId="ADAL" clId="{C76A1A53-47F2-4644-99DB-0FAB1E53C80D}" dt="2024-10-31T14:49:40.320" v="2714"/>
          <ac:spMkLst>
            <pc:docMk/>
            <pc:sldMk cId="1800677492" sldId="4319"/>
            <ac:spMk id="96" creationId="{2A74C610-EA21-48FE-8E62-C5BA81CF9369}"/>
          </ac:spMkLst>
        </pc:spChg>
        <pc:spChg chg="mod">
          <ac:chgData name="Juliana Barros" userId="7ba259c6-7bb4-49a9-8cd6-2187ffa0d615" providerId="ADAL" clId="{C76A1A53-47F2-4644-99DB-0FAB1E53C80D}" dt="2024-10-31T14:53:53.581" v="2755" actId="207"/>
          <ac:spMkLst>
            <pc:docMk/>
            <pc:sldMk cId="1800677492" sldId="4319"/>
            <ac:spMk id="98" creationId="{FB57F26E-42B9-493F-B65B-3DF128BF42D2}"/>
          </ac:spMkLst>
        </pc:spChg>
        <pc:spChg chg="mod">
          <ac:chgData name="Juliana Barros" userId="7ba259c6-7bb4-49a9-8cd6-2187ffa0d615" providerId="ADAL" clId="{C76A1A53-47F2-4644-99DB-0FAB1E53C80D}" dt="2024-10-31T14:59:35.486" v="2780" actId="207"/>
          <ac:spMkLst>
            <pc:docMk/>
            <pc:sldMk cId="1800677492" sldId="4319"/>
            <ac:spMk id="99" creationId="{2B111526-8DC5-4A52-AB3D-6A162CD555D2}"/>
          </ac:spMkLst>
        </pc:spChg>
        <pc:spChg chg="mod">
          <ac:chgData name="Juliana Barros" userId="7ba259c6-7bb4-49a9-8cd6-2187ffa0d615" providerId="ADAL" clId="{C76A1A53-47F2-4644-99DB-0FAB1E53C80D}" dt="2024-10-31T14:49:40.320" v="2714"/>
          <ac:spMkLst>
            <pc:docMk/>
            <pc:sldMk cId="1800677492" sldId="4319"/>
            <ac:spMk id="101" creationId="{45EF6FCD-25A8-43D1-8DE3-761BCF08D6BC}"/>
          </ac:spMkLst>
        </pc:spChg>
        <pc:spChg chg="mod">
          <ac:chgData name="Juliana Barros" userId="7ba259c6-7bb4-49a9-8cd6-2187ffa0d615" providerId="ADAL" clId="{C76A1A53-47F2-4644-99DB-0FAB1E53C80D}" dt="2024-10-31T14:54:09.432" v="2757" actId="2711"/>
          <ac:spMkLst>
            <pc:docMk/>
            <pc:sldMk cId="1800677492" sldId="4319"/>
            <ac:spMk id="103" creationId="{137ACD6D-C848-4582-991A-95D804349A71}"/>
          </ac:spMkLst>
        </pc:spChg>
        <pc:spChg chg="mod">
          <ac:chgData name="Juliana Barros" userId="7ba259c6-7bb4-49a9-8cd6-2187ffa0d615" providerId="ADAL" clId="{C76A1A53-47F2-4644-99DB-0FAB1E53C80D}" dt="2024-10-31T14:54:20.142" v="2759" actId="14100"/>
          <ac:spMkLst>
            <pc:docMk/>
            <pc:sldMk cId="1800677492" sldId="4319"/>
            <ac:spMk id="104" creationId="{77CC6D59-E3CC-421B-80AA-DE867BDD6EBE}"/>
          </ac:spMkLst>
        </pc:spChg>
        <pc:spChg chg="mod">
          <ac:chgData name="Juliana Barros" userId="7ba259c6-7bb4-49a9-8cd6-2187ffa0d615" providerId="ADAL" clId="{C76A1A53-47F2-4644-99DB-0FAB1E53C80D}" dt="2024-10-31T14:54:24.855" v="2760" actId="14100"/>
          <ac:spMkLst>
            <pc:docMk/>
            <pc:sldMk cId="1800677492" sldId="4319"/>
            <ac:spMk id="105" creationId="{642E59DA-E6ED-4CB6-BB5E-CDA7CB014118}"/>
          </ac:spMkLst>
        </pc:spChg>
        <pc:spChg chg="mod">
          <ac:chgData name="Juliana Barros" userId="7ba259c6-7bb4-49a9-8cd6-2187ffa0d615" providerId="ADAL" clId="{C76A1A53-47F2-4644-99DB-0FAB1E53C80D}" dt="2024-10-31T14:54:09.432" v="2757" actId="2711"/>
          <ac:spMkLst>
            <pc:docMk/>
            <pc:sldMk cId="1800677492" sldId="4319"/>
            <ac:spMk id="106" creationId="{857C4F15-02AA-448C-A2E2-D76217467A9B}"/>
          </ac:spMkLst>
        </pc:spChg>
        <pc:spChg chg="mod">
          <ac:chgData name="Juliana Barros" userId="7ba259c6-7bb4-49a9-8cd6-2187ffa0d615" providerId="ADAL" clId="{C76A1A53-47F2-4644-99DB-0FAB1E53C80D}" dt="2024-10-31T14:55:15.929" v="2767" actId="14100"/>
          <ac:spMkLst>
            <pc:docMk/>
            <pc:sldMk cId="1800677492" sldId="4319"/>
            <ac:spMk id="107" creationId="{405AB1A0-0469-4C1F-A7ED-DA59FAF16181}"/>
          </ac:spMkLst>
        </pc:spChg>
        <pc:spChg chg="mod">
          <ac:chgData name="Juliana Barros" userId="7ba259c6-7bb4-49a9-8cd6-2187ffa0d615" providerId="ADAL" clId="{C76A1A53-47F2-4644-99DB-0FAB1E53C80D}" dt="2024-10-31T14:55:10.074" v="2766" actId="2711"/>
          <ac:spMkLst>
            <pc:docMk/>
            <pc:sldMk cId="1800677492" sldId="4319"/>
            <ac:spMk id="108" creationId="{C59AE301-1277-4451-9C3C-9A6300B8A1EE}"/>
          </ac:spMkLst>
        </pc:spChg>
        <pc:spChg chg="mod">
          <ac:chgData name="Juliana Barros" userId="7ba259c6-7bb4-49a9-8cd6-2187ffa0d615" providerId="ADAL" clId="{C76A1A53-47F2-4644-99DB-0FAB1E53C80D}" dt="2024-10-31T14:55:28.623" v="2769" actId="1037"/>
          <ac:spMkLst>
            <pc:docMk/>
            <pc:sldMk cId="1800677492" sldId="4319"/>
            <ac:spMk id="109" creationId="{4FBD9597-CF98-4A42-84BD-C1028CA051F1}"/>
          </ac:spMkLst>
        </pc:spChg>
        <pc:spChg chg="mod">
          <ac:chgData name="Juliana Barros" userId="7ba259c6-7bb4-49a9-8cd6-2187ffa0d615" providerId="ADAL" clId="{C76A1A53-47F2-4644-99DB-0FAB1E53C80D}" dt="2024-10-31T14:53:37.843" v="2753" actId="207"/>
          <ac:spMkLst>
            <pc:docMk/>
            <pc:sldMk cId="1800677492" sldId="4319"/>
            <ac:spMk id="112" creationId="{8F780B72-E209-4FC0-B812-BD47BFBEE837}"/>
          </ac:spMkLst>
        </pc:spChg>
        <pc:spChg chg="mod">
          <ac:chgData name="Juliana Barros" userId="7ba259c6-7bb4-49a9-8cd6-2187ffa0d615" providerId="ADAL" clId="{C76A1A53-47F2-4644-99DB-0FAB1E53C80D}" dt="2024-10-31T15:01:34.160" v="2792" actId="14100"/>
          <ac:spMkLst>
            <pc:docMk/>
            <pc:sldMk cId="1800677492" sldId="4319"/>
            <ac:spMk id="113" creationId="{0C93AF25-7599-4844-8934-1706BF28B6E8}"/>
          </ac:spMkLst>
        </pc:spChg>
        <pc:spChg chg="mod">
          <ac:chgData name="Juliana Barros" userId="7ba259c6-7bb4-49a9-8cd6-2187ffa0d615" providerId="ADAL" clId="{C76A1A53-47F2-4644-99DB-0FAB1E53C80D}" dt="2024-10-31T15:03:14.447" v="2805" actId="14100"/>
          <ac:spMkLst>
            <pc:docMk/>
            <pc:sldMk cId="1800677492" sldId="4319"/>
            <ac:spMk id="114" creationId="{06879B4C-965D-4DC4-B038-54325C6112E2}"/>
          </ac:spMkLst>
        </pc:spChg>
        <pc:spChg chg="mod">
          <ac:chgData name="Juliana Barros" userId="7ba259c6-7bb4-49a9-8cd6-2187ffa0d615" providerId="ADAL" clId="{C76A1A53-47F2-4644-99DB-0FAB1E53C80D}" dt="2024-10-31T15:02:43.911" v="2803" actId="2711"/>
          <ac:spMkLst>
            <pc:docMk/>
            <pc:sldMk cId="1800677492" sldId="4319"/>
            <ac:spMk id="115" creationId="{266F8075-F3DF-4511-933C-9FEF57708199}"/>
          </ac:spMkLst>
        </pc:spChg>
        <pc:spChg chg="mod">
          <ac:chgData name="Juliana Barros" userId="7ba259c6-7bb4-49a9-8cd6-2187ffa0d615" providerId="ADAL" clId="{C76A1A53-47F2-4644-99DB-0FAB1E53C80D}" dt="2024-10-31T15:02:38.625" v="2802" actId="2711"/>
          <ac:spMkLst>
            <pc:docMk/>
            <pc:sldMk cId="1800677492" sldId="4319"/>
            <ac:spMk id="116" creationId="{FDA2B497-C784-4103-93B9-80E4B5189207}"/>
          </ac:spMkLst>
        </pc:spChg>
        <pc:spChg chg="mod">
          <ac:chgData name="Juliana Barros" userId="7ba259c6-7bb4-49a9-8cd6-2187ffa0d615" providerId="ADAL" clId="{C76A1A53-47F2-4644-99DB-0FAB1E53C80D}" dt="2024-10-31T15:02:24.003" v="2801" actId="2711"/>
          <ac:spMkLst>
            <pc:docMk/>
            <pc:sldMk cId="1800677492" sldId="4319"/>
            <ac:spMk id="117" creationId="{E688517B-D540-49DE-833B-C598BEF6CF77}"/>
          </ac:spMkLst>
        </pc:spChg>
        <pc:spChg chg="mod">
          <ac:chgData name="Juliana Barros" userId="7ba259c6-7bb4-49a9-8cd6-2187ffa0d615" providerId="ADAL" clId="{C76A1A53-47F2-4644-99DB-0FAB1E53C80D}" dt="2024-10-31T15:01:46.495" v="2794" actId="14100"/>
          <ac:spMkLst>
            <pc:docMk/>
            <pc:sldMk cId="1800677492" sldId="4319"/>
            <ac:spMk id="118" creationId="{1BA9C067-30B9-4117-B98D-4B212EA519B6}"/>
          </ac:spMkLst>
        </pc:spChg>
        <pc:spChg chg="mod">
          <ac:chgData name="Juliana Barros" userId="7ba259c6-7bb4-49a9-8cd6-2187ffa0d615" providerId="ADAL" clId="{C76A1A53-47F2-4644-99DB-0FAB1E53C80D}" dt="2024-10-31T15:01:51.418" v="2795" actId="2711"/>
          <ac:spMkLst>
            <pc:docMk/>
            <pc:sldMk cId="1800677492" sldId="4319"/>
            <ac:spMk id="119" creationId="{EC514635-0CCD-4583-81B0-3469AE96EF63}"/>
          </ac:spMkLst>
        </pc:spChg>
        <pc:spChg chg="mod">
          <ac:chgData name="Juliana Barros" userId="7ba259c6-7bb4-49a9-8cd6-2187ffa0d615" providerId="ADAL" clId="{C76A1A53-47F2-4644-99DB-0FAB1E53C80D}" dt="2024-10-31T15:02:09.880" v="2798" actId="2711"/>
          <ac:spMkLst>
            <pc:docMk/>
            <pc:sldMk cId="1800677492" sldId="4319"/>
            <ac:spMk id="120" creationId="{3530DE65-89DB-474C-BD3E-6670F62CF355}"/>
          </ac:spMkLst>
        </pc:spChg>
        <pc:spChg chg="mod">
          <ac:chgData name="Juliana Barros" userId="7ba259c6-7bb4-49a9-8cd6-2187ffa0d615" providerId="ADAL" clId="{C76A1A53-47F2-4644-99DB-0FAB1E53C80D}" dt="2024-10-31T15:02:04.664" v="2797" actId="14100"/>
          <ac:spMkLst>
            <pc:docMk/>
            <pc:sldMk cId="1800677492" sldId="4319"/>
            <ac:spMk id="121" creationId="{68005DEF-36AE-4CC6-9650-2B131FA76353}"/>
          </ac:spMkLst>
        </pc:spChg>
        <pc:spChg chg="mod">
          <ac:chgData name="Juliana Barros" userId="7ba259c6-7bb4-49a9-8cd6-2187ffa0d615" providerId="ADAL" clId="{C76A1A53-47F2-4644-99DB-0FAB1E53C80D}" dt="2024-10-31T15:01:34.160" v="2792" actId="14100"/>
          <ac:spMkLst>
            <pc:docMk/>
            <pc:sldMk cId="1800677492" sldId="4319"/>
            <ac:spMk id="122" creationId="{81346119-5A1E-46EE-B5B7-2FBE2500D825}"/>
          </ac:spMkLst>
        </pc:spChg>
        <pc:spChg chg="mod">
          <ac:chgData name="Juliana Barros" userId="7ba259c6-7bb4-49a9-8cd6-2187ffa0d615" providerId="ADAL" clId="{C76A1A53-47F2-4644-99DB-0FAB1E53C80D}" dt="2024-10-31T15:02:18.914" v="2800" actId="14100"/>
          <ac:spMkLst>
            <pc:docMk/>
            <pc:sldMk cId="1800677492" sldId="4319"/>
            <ac:spMk id="123" creationId="{DAAADA1F-81C4-41CA-A6AC-551E037285C0}"/>
          </ac:spMkLst>
        </pc:spChg>
        <pc:spChg chg="mod">
          <ac:chgData name="Juliana Barros" userId="7ba259c6-7bb4-49a9-8cd6-2187ffa0d615" providerId="ADAL" clId="{C76A1A53-47F2-4644-99DB-0FAB1E53C80D}" dt="2024-10-31T14:56:00.032" v="2773" actId="207"/>
          <ac:spMkLst>
            <pc:docMk/>
            <pc:sldMk cId="1800677492" sldId="4319"/>
            <ac:spMk id="124" creationId="{8F28D4C6-F015-4175-86F3-146D5D636211}"/>
          </ac:spMkLst>
        </pc:spChg>
        <pc:spChg chg="mod">
          <ac:chgData name="Juliana Barros" userId="7ba259c6-7bb4-49a9-8cd6-2187ffa0d615" providerId="ADAL" clId="{C76A1A53-47F2-4644-99DB-0FAB1E53C80D}" dt="2024-10-31T14:56:14.142" v="2775" actId="207"/>
          <ac:spMkLst>
            <pc:docMk/>
            <pc:sldMk cId="1800677492" sldId="4319"/>
            <ac:spMk id="125" creationId="{A1AA7DA0-F644-4709-9757-14F110AB512B}"/>
          </ac:spMkLst>
        </pc:spChg>
        <pc:spChg chg="mod">
          <ac:chgData name="Juliana Barros" userId="7ba259c6-7bb4-49a9-8cd6-2187ffa0d615" providerId="ADAL" clId="{C76A1A53-47F2-4644-99DB-0FAB1E53C80D}" dt="2024-10-31T14:56:28.422" v="2777" actId="207"/>
          <ac:spMkLst>
            <pc:docMk/>
            <pc:sldMk cId="1800677492" sldId="4319"/>
            <ac:spMk id="126" creationId="{C25956E3-E9EF-470E-BD29-FFE4506C04AE}"/>
          </ac:spMkLst>
        </pc:spChg>
        <pc:spChg chg="mod">
          <ac:chgData name="Juliana Barros" userId="7ba259c6-7bb4-49a9-8cd6-2187ffa0d615" providerId="ADAL" clId="{C76A1A53-47F2-4644-99DB-0FAB1E53C80D}" dt="2024-10-31T15:00:47.785" v="2786" actId="207"/>
          <ac:spMkLst>
            <pc:docMk/>
            <pc:sldMk cId="1800677492" sldId="4319"/>
            <ac:spMk id="135" creationId="{E8A68CB4-9EE4-4B04-A949-4EBD5413366D}"/>
          </ac:spMkLst>
        </pc:spChg>
        <pc:spChg chg="mod">
          <ac:chgData name="Juliana Barros" userId="7ba259c6-7bb4-49a9-8cd6-2187ffa0d615" providerId="ADAL" clId="{C76A1A53-47F2-4644-99DB-0FAB1E53C80D}" dt="2024-10-31T14:59:53.440" v="2781" actId="207"/>
          <ac:spMkLst>
            <pc:docMk/>
            <pc:sldMk cId="1800677492" sldId="4319"/>
            <ac:spMk id="138" creationId="{D5EF6D4D-0F93-4E49-9DCA-47BEB8AE7E7D}"/>
          </ac:spMkLst>
        </pc:spChg>
        <pc:spChg chg="mod">
          <ac:chgData name="Juliana Barros" userId="7ba259c6-7bb4-49a9-8cd6-2187ffa0d615" providerId="ADAL" clId="{C76A1A53-47F2-4644-99DB-0FAB1E53C80D}" dt="2024-10-31T14:56:00.032" v="2773" actId="207"/>
          <ac:spMkLst>
            <pc:docMk/>
            <pc:sldMk cId="1800677492" sldId="4319"/>
            <ac:spMk id="141" creationId="{1DF732BD-E646-4DBA-8C19-156192403360}"/>
          </ac:spMkLst>
        </pc:spChg>
        <pc:spChg chg="mod">
          <ac:chgData name="Juliana Barros" userId="7ba259c6-7bb4-49a9-8cd6-2187ffa0d615" providerId="ADAL" clId="{C76A1A53-47F2-4644-99DB-0FAB1E53C80D}" dt="2024-10-31T15:00:23.303" v="2784" actId="207"/>
          <ac:spMkLst>
            <pc:docMk/>
            <pc:sldMk cId="1800677492" sldId="4319"/>
            <ac:spMk id="145" creationId="{FD37602B-4ABA-453E-A054-0CE6C1945154}"/>
          </ac:spMkLst>
        </pc:spChg>
        <pc:spChg chg="add mod">
          <ac:chgData name="Juliana Barros" userId="7ba259c6-7bb4-49a9-8cd6-2187ffa0d615" providerId="ADAL" clId="{C76A1A53-47F2-4644-99DB-0FAB1E53C80D}" dt="2024-10-31T15:03:45.114" v="2807" actId="1076"/>
          <ac:spMkLst>
            <pc:docMk/>
            <pc:sldMk cId="1800677492" sldId="4319"/>
            <ac:spMk id="153" creationId="{9841F58F-B60B-4D5E-B50C-239A2E807ACA}"/>
          </ac:spMkLst>
        </pc:spChg>
        <pc:grpChg chg="del">
          <ac:chgData name="Juliana Barros" userId="7ba259c6-7bb4-49a9-8cd6-2187ffa0d615" providerId="ADAL" clId="{C76A1A53-47F2-4644-99DB-0FAB1E53C80D}" dt="2024-10-31T14:48:50.149" v="2662" actId="478"/>
          <ac:grpSpMkLst>
            <pc:docMk/>
            <pc:sldMk cId="1800677492" sldId="4319"/>
            <ac:grpSpMk id="20" creationId="{7B176B01-00B8-4D63-926C-B17F6EC666CB}"/>
          </ac:grpSpMkLst>
        </pc:grpChg>
        <pc:grpChg chg="del">
          <ac:chgData name="Juliana Barros" userId="7ba259c6-7bb4-49a9-8cd6-2187ffa0d615" providerId="ADAL" clId="{C76A1A53-47F2-4644-99DB-0FAB1E53C80D}" dt="2024-10-31T14:48:50.149" v="2662" actId="478"/>
          <ac:grpSpMkLst>
            <pc:docMk/>
            <pc:sldMk cId="1800677492" sldId="4319"/>
            <ac:grpSpMk id="76" creationId="{0A52BDED-6AAE-45A2-8D34-0EE227CAD03D}"/>
          </ac:grpSpMkLst>
        </pc:grpChg>
        <pc:grpChg chg="del">
          <ac:chgData name="Juliana Barros" userId="7ba259c6-7bb4-49a9-8cd6-2187ffa0d615" providerId="ADAL" clId="{C76A1A53-47F2-4644-99DB-0FAB1E53C80D}" dt="2024-10-31T14:48:50.149" v="2662" actId="478"/>
          <ac:grpSpMkLst>
            <pc:docMk/>
            <pc:sldMk cId="1800677492" sldId="4319"/>
            <ac:grpSpMk id="79" creationId="{27E7986E-EB7C-4DA6-995D-8A31C78EB0CF}"/>
          </ac:grpSpMkLst>
        </pc:grpChg>
        <pc:grpChg chg="del">
          <ac:chgData name="Juliana Barros" userId="7ba259c6-7bb4-49a9-8cd6-2187ffa0d615" providerId="ADAL" clId="{C76A1A53-47F2-4644-99DB-0FAB1E53C80D}" dt="2024-10-31T14:48:50.149" v="2662" actId="478"/>
          <ac:grpSpMkLst>
            <pc:docMk/>
            <pc:sldMk cId="1800677492" sldId="4319"/>
            <ac:grpSpMk id="84" creationId="{BA6D2ACA-1886-4578-9369-A5A1BF15DEDD}"/>
          </ac:grpSpMkLst>
        </pc:grpChg>
        <pc:grpChg chg="del">
          <ac:chgData name="Juliana Barros" userId="7ba259c6-7bb4-49a9-8cd6-2187ffa0d615" providerId="ADAL" clId="{C76A1A53-47F2-4644-99DB-0FAB1E53C80D}" dt="2024-10-31T14:48:50.149" v="2662" actId="478"/>
          <ac:grpSpMkLst>
            <pc:docMk/>
            <pc:sldMk cId="1800677492" sldId="4319"/>
            <ac:grpSpMk id="88" creationId="{3E42ACC4-DB25-4FAA-B305-E188FE229FBA}"/>
          </ac:grpSpMkLst>
        </pc:grpChg>
        <pc:grpChg chg="add mod">
          <ac:chgData name="Juliana Barros" userId="7ba259c6-7bb4-49a9-8cd6-2187ffa0d615" providerId="ADAL" clId="{C76A1A53-47F2-4644-99DB-0FAB1E53C80D}" dt="2024-10-31T15:03:39.177" v="2806" actId="1076"/>
          <ac:grpSpMkLst>
            <pc:docMk/>
            <pc:sldMk cId="1800677492" sldId="4319"/>
            <ac:grpSpMk id="92" creationId="{25BC93E7-AFB1-4BEE-8FD2-277C15B87A14}"/>
          </ac:grpSpMkLst>
        </pc:grpChg>
        <pc:inkChg chg="del">
          <ac:chgData name="Juliana Barros" userId="7ba259c6-7bb4-49a9-8cd6-2187ffa0d615" providerId="ADAL" clId="{C76A1A53-47F2-4644-99DB-0FAB1E53C80D}" dt="2024-10-31T14:48:50.149" v="2662" actId="478"/>
          <ac:inkMkLst>
            <pc:docMk/>
            <pc:sldMk cId="1800677492" sldId="4319"/>
            <ac:inkMk id="70" creationId="{376705A0-6A6D-4181-81D8-6B22BE110477}"/>
          </ac:inkMkLst>
        </pc:inkChg>
        <pc:inkChg chg="del">
          <ac:chgData name="Juliana Barros" userId="7ba259c6-7bb4-49a9-8cd6-2187ffa0d615" providerId="ADAL" clId="{C76A1A53-47F2-4644-99DB-0FAB1E53C80D}" dt="2024-10-31T14:48:50.149" v="2662" actId="478"/>
          <ac:inkMkLst>
            <pc:docMk/>
            <pc:sldMk cId="1800677492" sldId="4319"/>
            <ac:inkMk id="71" creationId="{276CF582-8996-4D35-84D5-3965D255AB1A}"/>
          </ac:inkMkLst>
        </pc:inkChg>
        <pc:inkChg chg="del">
          <ac:chgData name="Juliana Barros" userId="7ba259c6-7bb4-49a9-8cd6-2187ffa0d615" providerId="ADAL" clId="{C76A1A53-47F2-4644-99DB-0FAB1E53C80D}" dt="2024-10-31T14:48:50.149" v="2662" actId="478"/>
          <ac:inkMkLst>
            <pc:docMk/>
            <pc:sldMk cId="1800677492" sldId="4319"/>
            <ac:inkMk id="91" creationId="{7480B457-0EFC-4029-B5CA-E19D6F189E84}"/>
          </ac:inkMkLst>
        </pc:inkChg>
        <pc:cxnChg chg="mod">
          <ac:chgData name="Juliana Barros" userId="7ba259c6-7bb4-49a9-8cd6-2187ffa0d615" providerId="ADAL" clId="{C76A1A53-47F2-4644-99DB-0FAB1E53C80D}" dt="2024-10-31T14:48:50.149" v="2662" actId="478"/>
          <ac:cxnSpMkLst>
            <pc:docMk/>
            <pc:sldMk cId="1800677492" sldId="4319"/>
            <ac:cxnSpMk id="31" creationId="{0CBB6BA5-EBD2-489A-B46B-1BEE3074C15B}"/>
          </ac:cxnSpMkLst>
        </pc:cxnChg>
        <pc:cxnChg chg="del">
          <ac:chgData name="Juliana Barros" userId="7ba259c6-7bb4-49a9-8cd6-2187ffa0d615" providerId="ADAL" clId="{C76A1A53-47F2-4644-99DB-0FAB1E53C80D}" dt="2024-10-31T14:48:50.149" v="2662" actId="478"/>
          <ac:cxnSpMkLst>
            <pc:docMk/>
            <pc:sldMk cId="1800677492" sldId="4319"/>
            <ac:cxnSpMk id="75" creationId="{6104E8E0-1F0E-4631-9074-7FC4DBD37B58}"/>
          </ac:cxnSpMkLst>
        </pc:cxnChg>
        <pc:cxnChg chg="mod">
          <ac:chgData name="Juliana Barros" userId="7ba259c6-7bb4-49a9-8cd6-2187ffa0d615" providerId="ADAL" clId="{C76A1A53-47F2-4644-99DB-0FAB1E53C80D}" dt="2024-10-31T14:49:40.320" v="2714"/>
          <ac:cxnSpMkLst>
            <pc:docMk/>
            <pc:sldMk cId="1800677492" sldId="4319"/>
            <ac:cxnSpMk id="93" creationId="{E30B2BE8-46AC-40EB-8874-95C9165F54B8}"/>
          </ac:cxnSpMkLst>
        </pc:cxnChg>
        <pc:cxnChg chg="mod">
          <ac:chgData name="Juliana Barros" userId="7ba259c6-7bb4-49a9-8cd6-2187ffa0d615" providerId="ADAL" clId="{C76A1A53-47F2-4644-99DB-0FAB1E53C80D}" dt="2024-10-31T14:49:40.320" v="2714"/>
          <ac:cxnSpMkLst>
            <pc:docMk/>
            <pc:sldMk cId="1800677492" sldId="4319"/>
            <ac:cxnSpMk id="94" creationId="{EEDB5890-B5EF-42AA-8CBF-977D1BFE1DC3}"/>
          </ac:cxnSpMkLst>
        </pc:cxnChg>
        <pc:cxnChg chg="mod">
          <ac:chgData name="Juliana Barros" userId="7ba259c6-7bb4-49a9-8cd6-2187ffa0d615" providerId="ADAL" clId="{C76A1A53-47F2-4644-99DB-0FAB1E53C80D}" dt="2024-10-31T14:49:40.320" v="2714"/>
          <ac:cxnSpMkLst>
            <pc:docMk/>
            <pc:sldMk cId="1800677492" sldId="4319"/>
            <ac:cxnSpMk id="95" creationId="{11B4FD1D-C6BA-44C1-9B9D-A13F7D57C1A2}"/>
          </ac:cxnSpMkLst>
        </pc:cxnChg>
        <pc:cxnChg chg="mod">
          <ac:chgData name="Juliana Barros" userId="7ba259c6-7bb4-49a9-8cd6-2187ffa0d615" providerId="ADAL" clId="{C76A1A53-47F2-4644-99DB-0FAB1E53C80D}" dt="2024-10-31T14:49:40.320" v="2714"/>
          <ac:cxnSpMkLst>
            <pc:docMk/>
            <pc:sldMk cId="1800677492" sldId="4319"/>
            <ac:cxnSpMk id="97" creationId="{9F908C3D-E45C-4B3B-ABCB-48194984B9DC}"/>
          </ac:cxnSpMkLst>
        </pc:cxnChg>
        <pc:cxnChg chg="mod">
          <ac:chgData name="Juliana Barros" userId="7ba259c6-7bb4-49a9-8cd6-2187ffa0d615" providerId="ADAL" clId="{C76A1A53-47F2-4644-99DB-0FAB1E53C80D}" dt="2024-10-31T14:49:40.320" v="2714"/>
          <ac:cxnSpMkLst>
            <pc:docMk/>
            <pc:sldMk cId="1800677492" sldId="4319"/>
            <ac:cxnSpMk id="100" creationId="{E5504EEA-997D-4B92-BD50-9C8A68A12F17}"/>
          </ac:cxnSpMkLst>
        </pc:cxnChg>
        <pc:cxnChg chg="mod">
          <ac:chgData name="Juliana Barros" userId="7ba259c6-7bb4-49a9-8cd6-2187ffa0d615" providerId="ADAL" clId="{C76A1A53-47F2-4644-99DB-0FAB1E53C80D}" dt="2024-10-31T14:49:40.320" v="2714"/>
          <ac:cxnSpMkLst>
            <pc:docMk/>
            <pc:sldMk cId="1800677492" sldId="4319"/>
            <ac:cxnSpMk id="102" creationId="{34590102-CC0C-4751-A2BC-A6133F83F390}"/>
          </ac:cxnSpMkLst>
        </pc:cxnChg>
        <pc:cxnChg chg="mod">
          <ac:chgData name="Juliana Barros" userId="7ba259c6-7bb4-49a9-8cd6-2187ffa0d615" providerId="ADAL" clId="{C76A1A53-47F2-4644-99DB-0FAB1E53C80D}" dt="2024-10-31T14:49:40.320" v="2714"/>
          <ac:cxnSpMkLst>
            <pc:docMk/>
            <pc:sldMk cId="1800677492" sldId="4319"/>
            <ac:cxnSpMk id="110" creationId="{010D443C-2D4B-4700-B8CE-1226CB9C79BC}"/>
          </ac:cxnSpMkLst>
        </pc:cxnChg>
        <pc:cxnChg chg="mod">
          <ac:chgData name="Juliana Barros" userId="7ba259c6-7bb4-49a9-8cd6-2187ffa0d615" providerId="ADAL" clId="{C76A1A53-47F2-4644-99DB-0FAB1E53C80D}" dt="2024-10-31T14:49:40.320" v="2714"/>
          <ac:cxnSpMkLst>
            <pc:docMk/>
            <pc:sldMk cId="1800677492" sldId="4319"/>
            <ac:cxnSpMk id="111" creationId="{CB7DB397-3DA3-4DB6-9E80-0DE29FDB1806}"/>
          </ac:cxnSpMkLst>
        </pc:cxnChg>
        <pc:cxnChg chg="mod">
          <ac:chgData name="Juliana Barros" userId="7ba259c6-7bb4-49a9-8cd6-2187ffa0d615" providerId="ADAL" clId="{C76A1A53-47F2-4644-99DB-0FAB1E53C80D}" dt="2024-10-31T14:49:40.320" v="2714"/>
          <ac:cxnSpMkLst>
            <pc:docMk/>
            <pc:sldMk cId="1800677492" sldId="4319"/>
            <ac:cxnSpMk id="127" creationId="{09F9F87F-608E-4FB0-8D32-C16C165B062A}"/>
          </ac:cxnSpMkLst>
        </pc:cxnChg>
        <pc:cxnChg chg="mod">
          <ac:chgData name="Juliana Barros" userId="7ba259c6-7bb4-49a9-8cd6-2187ffa0d615" providerId="ADAL" clId="{C76A1A53-47F2-4644-99DB-0FAB1E53C80D}" dt="2024-10-31T14:49:40.320" v="2714"/>
          <ac:cxnSpMkLst>
            <pc:docMk/>
            <pc:sldMk cId="1800677492" sldId="4319"/>
            <ac:cxnSpMk id="128" creationId="{E86A2F71-D858-4B48-ACCE-429B03B914D2}"/>
          </ac:cxnSpMkLst>
        </pc:cxnChg>
        <pc:cxnChg chg="mod">
          <ac:chgData name="Juliana Barros" userId="7ba259c6-7bb4-49a9-8cd6-2187ffa0d615" providerId="ADAL" clId="{C76A1A53-47F2-4644-99DB-0FAB1E53C80D}" dt="2024-10-31T14:49:40.320" v="2714"/>
          <ac:cxnSpMkLst>
            <pc:docMk/>
            <pc:sldMk cId="1800677492" sldId="4319"/>
            <ac:cxnSpMk id="129" creationId="{745BB23D-9B73-412E-96C9-82ADDA907598}"/>
          </ac:cxnSpMkLst>
        </pc:cxnChg>
        <pc:cxnChg chg="mod">
          <ac:chgData name="Juliana Barros" userId="7ba259c6-7bb4-49a9-8cd6-2187ffa0d615" providerId="ADAL" clId="{C76A1A53-47F2-4644-99DB-0FAB1E53C80D}" dt="2024-10-31T14:49:40.320" v="2714"/>
          <ac:cxnSpMkLst>
            <pc:docMk/>
            <pc:sldMk cId="1800677492" sldId="4319"/>
            <ac:cxnSpMk id="130" creationId="{16A59A19-005E-47D1-869C-03064933E787}"/>
          </ac:cxnSpMkLst>
        </pc:cxnChg>
        <pc:cxnChg chg="mod">
          <ac:chgData name="Juliana Barros" userId="7ba259c6-7bb4-49a9-8cd6-2187ffa0d615" providerId="ADAL" clId="{C76A1A53-47F2-4644-99DB-0FAB1E53C80D}" dt="2024-10-31T14:49:40.320" v="2714"/>
          <ac:cxnSpMkLst>
            <pc:docMk/>
            <pc:sldMk cId="1800677492" sldId="4319"/>
            <ac:cxnSpMk id="131" creationId="{403306FD-EAE1-4287-916A-BDB4AF003254}"/>
          </ac:cxnSpMkLst>
        </pc:cxnChg>
        <pc:cxnChg chg="mod">
          <ac:chgData name="Juliana Barros" userId="7ba259c6-7bb4-49a9-8cd6-2187ffa0d615" providerId="ADAL" clId="{C76A1A53-47F2-4644-99DB-0FAB1E53C80D}" dt="2024-10-31T14:49:40.320" v="2714"/>
          <ac:cxnSpMkLst>
            <pc:docMk/>
            <pc:sldMk cId="1800677492" sldId="4319"/>
            <ac:cxnSpMk id="132" creationId="{F485D06C-56B8-4DD6-81F7-D55FB9355505}"/>
          </ac:cxnSpMkLst>
        </pc:cxnChg>
        <pc:cxnChg chg="mod">
          <ac:chgData name="Juliana Barros" userId="7ba259c6-7bb4-49a9-8cd6-2187ffa0d615" providerId="ADAL" clId="{C76A1A53-47F2-4644-99DB-0FAB1E53C80D}" dt="2024-10-31T14:49:40.320" v="2714"/>
          <ac:cxnSpMkLst>
            <pc:docMk/>
            <pc:sldMk cId="1800677492" sldId="4319"/>
            <ac:cxnSpMk id="133" creationId="{74C09BD4-824D-405D-9214-AB2B496BAF5F}"/>
          </ac:cxnSpMkLst>
        </pc:cxnChg>
        <pc:cxnChg chg="mod">
          <ac:chgData name="Juliana Barros" userId="7ba259c6-7bb4-49a9-8cd6-2187ffa0d615" providerId="ADAL" clId="{C76A1A53-47F2-4644-99DB-0FAB1E53C80D}" dt="2024-10-31T14:49:40.320" v="2714"/>
          <ac:cxnSpMkLst>
            <pc:docMk/>
            <pc:sldMk cId="1800677492" sldId="4319"/>
            <ac:cxnSpMk id="134" creationId="{C8AF2CCC-5698-44B6-A818-2A20AB43D235}"/>
          </ac:cxnSpMkLst>
        </pc:cxnChg>
        <pc:cxnChg chg="mod">
          <ac:chgData name="Juliana Barros" userId="7ba259c6-7bb4-49a9-8cd6-2187ffa0d615" providerId="ADAL" clId="{C76A1A53-47F2-4644-99DB-0FAB1E53C80D}" dt="2024-10-31T14:49:40.320" v="2714"/>
          <ac:cxnSpMkLst>
            <pc:docMk/>
            <pc:sldMk cId="1800677492" sldId="4319"/>
            <ac:cxnSpMk id="136" creationId="{414EB674-B523-4B91-AC0E-F5A220A2D95B}"/>
          </ac:cxnSpMkLst>
        </pc:cxnChg>
        <pc:cxnChg chg="mod">
          <ac:chgData name="Juliana Barros" userId="7ba259c6-7bb4-49a9-8cd6-2187ffa0d615" providerId="ADAL" clId="{C76A1A53-47F2-4644-99DB-0FAB1E53C80D}" dt="2024-10-31T14:49:40.320" v="2714"/>
          <ac:cxnSpMkLst>
            <pc:docMk/>
            <pc:sldMk cId="1800677492" sldId="4319"/>
            <ac:cxnSpMk id="137" creationId="{3FA14C47-4B23-462C-B134-4E0A9FB16568}"/>
          </ac:cxnSpMkLst>
        </pc:cxnChg>
        <pc:cxnChg chg="mod">
          <ac:chgData name="Juliana Barros" userId="7ba259c6-7bb4-49a9-8cd6-2187ffa0d615" providerId="ADAL" clId="{C76A1A53-47F2-4644-99DB-0FAB1E53C80D}" dt="2024-10-31T14:49:40.320" v="2714"/>
          <ac:cxnSpMkLst>
            <pc:docMk/>
            <pc:sldMk cId="1800677492" sldId="4319"/>
            <ac:cxnSpMk id="139" creationId="{27FEF606-D6FC-4204-AD9B-8F2C2C74BCE6}"/>
          </ac:cxnSpMkLst>
        </pc:cxnChg>
        <pc:cxnChg chg="mod">
          <ac:chgData name="Juliana Barros" userId="7ba259c6-7bb4-49a9-8cd6-2187ffa0d615" providerId="ADAL" clId="{C76A1A53-47F2-4644-99DB-0FAB1E53C80D}" dt="2024-10-31T14:49:40.320" v="2714"/>
          <ac:cxnSpMkLst>
            <pc:docMk/>
            <pc:sldMk cId="1800677492" sldId="4319"/>
            <ac:cxnSpMk id="140" creationId="{519D7E55-BC05-40D1-97EE-CBB6DEAC8566}"/>
          </ac:cxnSpMkLst>
        </pc:cxnChg>
        <pc:cxnChg chg="mod">
          <ac:chgData name="Juliana Barros" userId="7ba259c6-7bb4-49a9-8cd6-2187ffa0d615" providerId="ADAL" clId="{C76A1A53-47F2-4644-99DB-0FAB1E53C80D}" dt="2024-10-31T14:49:40.320" v="2714"/>
          <ac:cxnSpMkLst>
            <pc:docMk/>
            <pc:sldMk cId="1800677492" sldId="4319"/>
            <ac:cxnSpMk id="142" creationId="{6DB00769-40AC-42E4-9666-C1F41BE72335}"/>
          </ac:cxnSpMkLst>
        </pc:cxnChg>
        <pc:cxnChg chg="mod">
          <ac:chgData name="Juliana Barros" userId="7ba259c6-7bb4-49a9-8cd6-2187ffa0d615" providerId="ADAL" clId="{C76A1A53-47F2-4644-99DB-0FAB1E53C80D}" dt="2024-10-31T14:49:40.320" v="2714"/>
          <ac:cxnSpMkLst>
            <pc:docMk/>
            <pc:sldMk cId="1800677492" sldId="4319"/>
            <ac:cxnSpMk id="143" creationId="{DE97289A-BF72-4F17-8BB6-B0829F2202F0}"/>
          </ac:cxnSpMkLst>
        </pc:cxnChg>
        <pc:cxnChg chg="mod">
          <ac:chgData name="Juliana Barros" userId="7ba259c6-7bb4-49a9-8cd6-2187ffa0d615" providerId="ADAL" clId="{C76A1A53-47F2-4644-99DB-0FAB1E53C80D}" dt="2024-10-31T14:49:40.320" v="2714"/>
          <ac:cxnSpMkLst>
            <pc:docMk/>
            <pc:sldMk cId="1800677492" sldId="4319"/>
            <ac:cxnSpMk id="144" creationId="{4499BC00-64FC-4BF0-802B-65B8CAD08503}"/>
          </ac:cxnSpMkLst>
        </pc:cxnChg>
        <pc:cxnChg chg="mod">
          <ac:chgData name="Juliana Barros" userId="7ba259c6-7bb4-49a9-8cd6-2187ffa0d615" providerId="ADAL" clId="{C76A1A53-47F2-4644-99DB-0FAB1E53C80D}" dt="2024-10-31T14:49:40.320" v="2714"/>
          <ac:cxnSpMkLst>
            <pc:docMk/>
            <pc:sldMk cId="1800677492" sldId="4319"/>
            <ac:cxnSpMk id="146" creationId="{7683E258-F176-4844-8B89-0D38C3B62CD8}"/>
          </ac:cxnSpMkLst>
        </pc:cxnChg>
        <pc:cxnChg chg="mod">
          <ac:chgData name="Juliana Barros" userId="7ba259c6-7bb4-49a9-8cd6-2187ffa0d615" providerId="ADAL" clId="{C76A1A53-47F2-4644-99DB-0FAB1E53C80D}" dt="2024-10-31T14:49:40.320" v="2714"/>
          <ac:cxnSpMkLst>
            <pc:docMk/>
            <pc:sldMk cId="1800677492" sldId="4319"/>
            <ac:cxnSpMk id="147" creationId="{3FECB442-16FB-4A6D-A33A-68CB5AA8F393}"/>
          </ac:cxnSpMkLst>
        </pc:cxnChg>
        <pc:cxnChg chg="mod">
          <ac:chgData name="Juliana Barros" userId="7ba259c6-7bb4-49a9-8cd6-2187ffa0d615" providerId="ADAL" clId="{C76A1A53-47F2-4644-99DB-0FAB1E53C80D}" dt="2024-10-31T14:49:40.320" v="2714"/>
          <ac:cxnSpMkLst>
            <pc:docMk/>
            <pc:sldMk cId="1800677492" sldId="4319"/>
            <ac:cxnSpMk id="148" creationId="{18881E7B-DAD2-4A88-8C96-31D0BFE3F75E}"/>
          </ac:cxnSpMkLst>
        </pc:cxnChg>
        <pc:cxnChg chg="mod">
          <ac:chgData name="Juliana Barros" userId="7ba259c6-7bb4-49a9-8cd6-2187ffa0d615" providerId="ADAL" clId="{C76A1A53-47F2-4644-99DB-0FAB1E53C80D}" dt="2024-10-31T14:49:40.320" v="2714"/>
          <ac:cxnSpMkLst>
            <pc:docMk/>
            <pc:sldMk cId="1800677492" sldId="4319"/>
            <ac:cxnSpMk id="149" creationId="{F8849D40-F428-40C9-84CF-C6AAF75A868B}"/>
          </ac:cxnSpMkLst>
        </pc:cxnChg>
        <pc:cxnChg chg="mod">
          <ac:chgData name="Juliana Barros" userId="7ba259c6-7bb4-49a9-8cd6-2187ffa0d615" providerId="ADAL" clId="{C76A1A53-47F2-4644-99DB-0FAB1E53C80D}" dt="2024-10-31T14:49:40.320" v="2714"/>
          <ac:cxnSpMkLst>
            <pc:docMk/>
            <pc:sldMk cId="1800677492" sldId="4319"/>
            <ac:cxnSpMk id="150" creationId="{E232B622-5FDD-4E7A-9C05-7B407DB151AC}"/>
          </ac:cxnSpMkLst>
        </pc:cxnChg>
        <pc:cxnChg chg="mod">
          <ac:chgData name="Juliana Barros" userId="7ba259c6-7bb4-49a9-8cd6-2187ffa0d615" providerId="ADAL" clId="{C76A1A53-47F2-4644-99DB-0FAB1E53C80D}" dt="2024-10-31T14:49:40.320" v="2714"/>
          <ac:cxnSpMkLst>
            <pc:docMk/>
            <pc:sldMk cId="1800677492" sldId="4319"/>
            <ac:cxnSpMk id="151" creationId="{015C9B86-F96F-4D86-8799-D20D11A9BB46}"/>
          </ac:cxnSpMkLst>
        </pc:cxnChg>
        <pc:cxnChg chg="mod">
          <ac:chgData name="Juliana Barros" userId="7ba259c6-7bb4-49a9-8cd6-2187ffa0d615" providerId="ADAL" clId="{C76A1A53-47F2-4644-99DB-0FAB1E53C80D}" dt="2024-10-31T14:49:40.320" v="2714"/>
          <ac:cxnSpMkLst>
            <pc:docMk/>
            <pc:sldMk cId="1800677492" sldId="4319"/>
            <ac:cxnSpMk id="152" creationId="{2739349B-96D1-4606-81A1-618CEE5E50D1}"/>
          </ac:cxnSpMkLst>
        </pc:cxnChg>
      </pc:sldChg>
      <pc:sldChg chg="add del">
        <pc:chgData name="Juliana Barros" userId="7ba259c6-7bb4-49a9-8cd6-2187ffa0d615" providerId="ADAL" clId="{C76A1A53-47F2-4644-99DB-0FAB1E53C80D}" dt="2024-10-31T14:48:44.514" v="2660"/>
        <pc:sldMkLst>
          <pc:docMk/>
          <pc:sldMk cId="2987453118" sldId="4319"/>
        </pc:sldMkLst>
      </pc:sldChg>
      <pc:sldChg chg="addSp delSp modSp add mod">
        <pc:chgData name="Juliana Barros" userId="7ba259c6-7bb4-49a9-8cd6-2187ffa0d615" providerId="ADAL" clId="{C76A1A53-47F2-4644-99DB-0FAB1E53C80D}" dt="2024-10-31T15:11:24.716" v="2906" actId="1076"/>
        <pc:sldMkLst>
          <pc:docMk/>
          <pc:sldMk cId="719815456" sldId="4320"/>
        </pc:sldMkLst>
        <pc:spChg chg="mod">
          <ac:chgData name="Juliana Barros" userId="7ba259c6-7bb4-49a9-8cd6-2187ffa0d615" providerId="ADAL" clId="{C76A1A53-47F2-4644-99DB-0FAB1E53C80D}" dt="2024-10-31T15:04:25.742" v="2829" actId="20577"/>
          <ac:spMkLst>
            <pc:docMk/>
            <pc:sldMk cId="719815456" sldId="4320"/>
            <ac:spMk id="11" creationId="{0E9A0FC6-62A8-B361-6F1B-3C2990BE65E5}"/>
          </ac:spMkLst>
        </pc:spChg>
        <pc:spChg chg="add mod">
          <ac:chgData name="Juliana Barros" userId="7ba259c6-7bb4-49a9-8cd6-2187ffa0d615" providerId="ADAL" clId="{C76A1A53-47F2-4644-99DB-0FAB1E53C80D}" dt="2024-10-31T15:09:48.926" v="2867" actId="1076"/>
          <ac:spMkLst>
            <pc:docMk/>
            <pc:sldMk cId="719815456" sldId="4320"/>
            <ac:spMk id="72" creationId="{70D74186-0D33-4FAA-9EB7-FB632D0BF9FF}"/>
          </ac:spMkLst>
        </pc:spChg>
        <pc:spChg chg="add mod">
          <ac:chgData name="Juliana Barros" userId="7ba259c6-7bb4-49a9-8cd6-2187ffa0d615" providerId="ADAL" clId="{C76A1A53-47F2-4644-99DB-0FAB1E53C80D}" dt="2024-10-31T15:10:38.636" v="2898" actId="20577"/>
          <ac:spMkLst>
            <pc:docMk/>
            <pc:sldMk cId="719815456" sldId="4320"/>
            <ac:spMk id="73" creationId="{C68E97FA-8FD5-4368-A599-0BD5CCFF6B5C}"/>
          </ac:spMkLst>
        </pc:spChg>
        <pc:spChg chg="add mod">
          <ac:chgData name="Juliana Barros" userId="7ba259c6-7bb4-49a9-8cd6-2187ffa0d615" providerId="ADAL" clId="{C76A1A53-47F2-4644-99DB-0FAB1E53C80D}" dt="2024-10-31T15:11:24.716" v="2906" actId="1076"/>
          <ac:spMkLst>
            <pc:docMk/>
            <pc:sldMk cId="719815456" sldId="4320"/>
            <ac:spMk id="74" creationId="{C8833D18-CDE7-4818-A141-85D49A841349}"/>
          </ac:spMkLst>
        </pc:spChg>
        <pc:spChg chg="add del mod">
          <ac:chgData name="Juliana Barros" userId="7ba259c6-7bb4-49a9-8cd6-2187ffa0d615" providerId="ADAL" clId="{C76A1A53-47F2-4644-99DB-0FAB1E53C80D}" dt="2024-10-31T15:09:11.924" v="2862" actId="478"/>
          <ac:spMkLst>
            <pc:docMk/>
            <pc:sldMk cId="719815456" sldId="4320"/>
            <ac:spMk id="84" creationId="{C67D5D48-EDE8-434C-BA17-99713B74CE96}"/>
          </ac:spMkLst>
        </pc:spChg>
        <pc:spChg chg="del">
          <ac:chgData name="Juliana Barros" userId="7ba259c6-7bb4-49a9-8cd6-2187ffa0d615" providerId="ADAL" clId="{C76A1A53-47F2-4644-99DB-0FAB1E53C80D}" dt="2024-10-31T15:04:44.944" v="2831" actId="478"/>
          <ac:spMkLst>
            <pc:docMk/>
            <pc:sldMk cId="719815456" sldId="4320"/>
            <ac:spMk id="153" creationId="{9841F58F-B60B-4D5E-B50C-239A2E807ACA}"/>
          </ac:spMkLst>
        </pc:spChg>
        <pc:grpChg chg="add mod">
          <ac:chgData name="Juliana Barros" userId="7ba259c6-7bb4-49a9-8cd6-2187ffa0d615" providerId="ADAL" clId="{C76A1A53-47F2-4644-99DB-0FAB1E53C80D}" dt="2024-10-31T15:06:32.832" v="2841" actId="208"/>
          <ac:grpSpMkLst>
            <pc:docMk/>
            <pc:sldMk cId="719815456" sldId="4320"/>
            <ac:grpSpMk id="75" creationId="{04E4186A-B1AC-4F51-A25B-A9530B97D3F7}"/>
          </ac:grpSpMkLst>
        </pc:grpChg>
        <pc:grpChg chg="add mod">
          <ac:chgData name="Juliana Barros" userId="7ba259c6-7bb4-49a9-8cd6-2187ffa0d615" providerId="ADAL" clId="{C76A1A53-47F2-4644-99DB-0FAB1E53C80D}" dt="2024-10-31T15:06:32.832" v="2841" actId="208"/>
          <ac:grpSpMkLst>
            <pc:docMk/>
            <pc:sldMk cId="719815456" sldId="4320"/>
            <ac:grpSpMk id="78" creationId="{B44A47D3-CFA5-46D5-8891-F97C6CCA8DE1}"/>
          </ac:grpSpMkLst>
        </pc:grpChg>
        <pc:grpChg chg="add mod">
          <ac:chgData name="Juliana Barros" userId="7ba259c6-7bb4-49a9-8cd6-2187ffa0d615" providerId="ADAL" clId="{C76A1A53-47F2-4644-99DB-0FAB1E53C80D}" dt="2024-10-31T15:06:32.832" v="2841" actId="208"/>
          <ac:grpSpMkLst>
            <pc:docMk/>
            <pc:sldMk cId="719815456" sldId="4320"/>
            <ac:grpSpMk id="81" creationId="{368FF20F-8D10-477F-8752-0EA2B9288AA1}"/>
          </ac:grpSpMkLst>
        </pc:grpChg>
        <pc:grpChg chg="del">
          <ac:chgData name="Juliana Barros" userId="7ba259c6-7bb4-49a9-8cd6-2187ffa0d615" providerId="ADAL" clId="{C76A1A53-47F2-4644-99DB-0FAB1E53C80D}" dt="2024-10-31T15:04:41.149" v="2830" actId="478"/>
          <ac:grpSpMkLst>
            <pc:docMk/>
            <pc:sldMk cId="719815456" sldId="4320"/>
            <ac:grpSpMk id="92" creationId="{25BC93E7-AFB1-4BEE-8FD2-277C15B87A14}"/>
          </ac:grpSpMkLst>
        </pc:grpChg>
        <pc:graphicFrameChg chg="add mod">
          <ac:chgData name="Juliana Barros" userId="7ba259c6-7bb4-49a9-8cd6-2187ffa0d615" providerId="ADAL" clId="{C76A1A53-47F2-4644-99DB-0FAB1E53C80D}" dt="2024-10-31T15:07:26.259" v="2848" actId="2711"/>
          <ac:graphicFrameMkLst>
            <pc:docMk/>
            <pc:sldMk cId="719815456" sldId="4320"/>
            <ac:graphicFrameMk id="71" creationId="{7930E2F3-4F02-4D4B-B9F0-F7B442717CEE}"/>
          </ac:graphicFrameMkLst>
        </pc:graphicFrameChg>
        <pc:inkChg chg="mod">
          <ac:chgData name="Juliana Barros" userId="7ba259c6-7bb4-49a9-8cd6-2187ffa0d615" providerId="ADAL" clId="{C76A1A53-47F2-4644-99DB-0FAB1E53C80D}" dt="2024-10-31T15:04:45.846" v="2832"/>
          <ac:inkMkLst>
            <pc:docMk/>
            <pc:sldMk cId="719815456" sldId="4320"/>
            <ac:inkMk id="76" creationId="{AD0F07FA-020D-431F-A352-022BEF003A7D}"/>
          </ac:inkMkLst>
        </pc:inkChg>
        <pc:inkChg chg="mod">
          <ac:chgData name="Juliana Barros" userId="7ba259c6-7bb4-49a9-8cd6-2187ffa0d615" providerId="ADAL" clId="{C76A1A53-47F2-4644-99DB-0FAB1E53C80D}" dt="2024-10-31T15:04:45.846" v="2832"/>
          <ac:inkMkLst>
            <pc:docMk/>
            <pc:sldMk cId="719815456" sldId="4320"/>
            <ac:inkMk id="77" creationId="{30BD0331-AF02-4E8C-A9CB-FCF7096BC114}"/>
          </ac:inkMkLst>
        </pc:inkChg>
        <pc:inkChg chg="mod">
          <ac:chgData name="Juliana Barros" userId="7ba259c6-7bb4-49a9-8cd6-2187ffa0d615" providerId="ADAL" clId="{C76A1A53-47F2-4644-99DB-0FAB1E53C80D}" dt="2024-10-31T15:04:45.846" v="2832"/>
          <ac:inkMkLst>
            <pc:docMk/>
            <pc:sldMk cId="719815456" sldId="4320"/>
            <ac:inkMk id="79" creationId="{60F572E7-666A-4FCD-ADBF-FF3617ACFA67}"/>
          </ac:inkMkLst>
        </pc:inkChg>
        <pc:inkChg chg="mod">
          <ac:chgData name="Juliana Barros" userId="7ba259c6-7bb4-49a9-8cd6-2187ffa0d615" providerId="ADAL" clId="{C76A1A53-47F2-4644-99DB-0FAB1E53C80D}" dt="2024-10-31T15:04:45.846" v="2832"/>
          <ac:inkMkLst>
            <pc:docMk/>
            <pc:sldMk cId="719815456" sldId="4320"/>
            <ac:inkMk id="80" creationId="{E7F61F88-1F98-4400-B51D-EA8B6263C565}"/>
          </ac:inkMkLst>
        </pc:inkChg>
        <pc:inkChg chg="mod">
          <ac:chgData name="Juliana Barros" userId="7ba259c6-7bb4-49a9-8cd6-2187ffa0d615" providerId="ADAL" clId="{C76A1A53-47F2-4644-99DB-0FAB1E53C80D}" dt="2024-10-31T15:04:45.846" v="2832"/>
          <ac:inkMkLst>
            <pc:docMk/>
            <pc:sldMk cId="719815456" sldId="4320"/>
            <ac:inkMk id="82" creationId="{4AD8B791-39B6-4033-A6D4-A02319307593}"/>
          </ac:inkMkLst>
        </pc:inkChg>
        <pc:inkChg chg="mod">
          <ac:chgData name="Juliana Barros" userId="7ba259c6-7bb4-49a9-8cd6-2187ffa0d615" providerId="ADAL" clId="{C76A1A53-47F2-4644-99DB-0FAB1E53C80D}" dt="2024-10-31T15:04:45.846" v="2832"/>
          <ac:inkMkLst>
            <pc:docMk/>
            <pc:sldMk cId="719815456" sldId="4320"/>
            <ac:inkMk id="83" creationId="{B26E2185-D94C-4A86-9FF6-9B6A6C9A07DC}"/>
          </ac:inkMkLst>
        </pc:inkChg>
      </pc:sldChg>
      <pc:sldChg chg="add del">
        <pc:chgData name="Juliana Barros" userId="7ba259c6-7bb4-49a9-8cd6-2187ffa0d615" providerId="ADAL" clId="{C76A1A53-47F2-4644-99DB-0FAB1E53C80D}" dt="2024-10-31T15:04:14.014" v="2810"/>
        <pc:sldMkLst>
          <pc:docMk/>
          <pc:sldMk cId="838908790" sldId="4320"/>
        </pc:sldMkLst>
      </pc:sldChg>
      <pc:sldChg chg="addSp delSp modSp add mod">
        <pc:chgData name="Juliana Barros" userId="7ba259c6-7bb4-49a9-8cd6-2187ffa0d615" providerId="ADAL" clId="{C76A1A53-47F2-4644-99DB-0FAB1E53C80D}" dt="2024-10-31T15:12:45.896" v="2930" actId="1076"/>
        <pc:sldMkLst>
          <pc:docMk/>
          <pc:sldMk cId="486491881" sldId="4321"/>
        </pc:sldMkLst>
        <pc:spChg chg="mod">
          <ac:chgData name="Juliana Barros" userId="7ba259c6-7bb4-49a9-8cd6-2187ffa0d615" providerId="ADAL" clId="{C76A1A53-47F2-4644-99DB-0FAB1E53C80D}" dt="2024-10-31T15:12:00.468" v="2926" actId="20577"/>
          <ac:spMkLst>
            <pc:docMk/>
            <pc:sldMk cId="486491881" sldId="4321"/>
            <ac:spMk id="11" creationId="{0E9A0FC6-62A8-B361-6F1B-3C2990BE65E5}"/>
          </ac:spMkLst>
        </pc:spChg>
        <pc:spChg chg="del">
          <ac:chgData name="Juliana Barros" userId="7ba259c6-7bb4-49a9-8cd6-2187ffa0d615" providerId="ADAL" clId="{C76A1A53-47F2-4644-99DB-0FAB1E53C80D}" dt="2024-10-31T15:12:29.993" v="2927" actId="478"/>
          <ac:spMkLst>
            <pc:docMk/>
            <pc:sldMk cId="486491881" sldId="4321"/>
            <ac:spMk id="72" creationId="{70D74186-0D33-4FAA-9EB7-FB632D0BF9FF}"/>
          </ac:spMkLst>
        </pc:spChg>
        <pc:spChg chg="del">
          <ac:chgData name="Juliana Barros" userId="7ba259c6-7bb4-49a9-8cd6-2187ffa0d615" providerId="ADAL" clId="{C76A1A53-47F2-4644-99DB-0FAB1E53C80D}" dt="2024-10-31T15:12:29.993" v="2927" actId="478"/>
          <ac:spMkLst>
            <pc:docMk/>
            <pc:sldMk cId="486491881" sldId="4321"/>
            <ac:spMk id="73" creationId="{C68E97FA-8FD5-4368-A599-0BD5CCFF6B5C}"/>
          </ac:spMkLst>
        </pc:spChg>
        <pc:spChg chg="del">
          <ac:chgData name="Juliana Barros" userId="7ba259c6-7bb4-49a9-8cd6-2187ffa0d615" providerId="ADAL" clId="{C76A1A53-47F2-4644-99DB-0FAB1E53C80D}" dt="2024-10-31T15:12:29.993" v="2927" actId="478"/>
          <ac:spMkLst>
            <pc:docMk/>
            <pc:sldMk cId="486491881" sldId="4321"/>
            <ac:spMk id="74" creationId="{C8833D18-CDE7-4818-A141-85D49A841349}"/>
          </ac:spMkLst>
        </pc:spChg>
        <pc:grpChg chg="del">
          <ac:chgData name="Juliana Barros" userId="7ba259c6-7bb4-49a9-8cd6-2187ffa0d615" providerId="ADAL" clId="{C76A1A53-47F2-4644-99DB-0FAB1E53C80D}" dt="2024-10-31T15:12:29.993" v="2927" actId="478"/>
          <ac:grpSpMkLst>
            <pc:docMk/>
            <pc:sldMk cId="486491881" sldId="4321"/>
            <ac:grpSpMk id="75" creationId="{04E4186A-B1AC-4F51-A25B-A9530B97D3F7}"/>
          </ac:grpSpMkLst>
        </pc:grpChg>
        <pc:grpChg chg="del">
          <ac:chgData name="Juliana Barros" userId="7ba259c6-7bb4-49a9-8cd6-2187ffa0d615" providerId="ADAL" clId="{C76A1A53-47F2-4644-99DB-0FAB1E53C80D}" dt="2024-10-31T15:12:29.993" v="2927" actId="478"/>
          <ac:grpSpMkLst>
            <pc:docMk/>
            <pc:sldMk cId="486491881" sldId="4321"/>
            <ac:grpSpMk id="78" creationId="{B44A47D3-CFA5-46D5-8891-F97C6CCA8DE1}"/>
          </ac:grpSpMkLst>
        </pc:grpChg>
        <pc:grpChg chg="del">
          <ac:chgData name="Juliana Barros" userId="7ba259c6-7bb4-49a9-8cd6-2187ffa0d615" providerId="ADAL" clId="{C76A1A53-47F2-4644-99DB-0FAB1E53C80D}" dt="2024-10-31T15:12:29.993" v="2927" actId="478"/>
          <ac:grpSpMkLst>
            <pc:docMk/>
            <pc:sldMk cId="486491881" sldId="4321"/>
            <ac:grpSpMk id="81" creationId="{368FF20F-8D10-477F-8752-0EA2B9288AA1}"/>
          </ac:grpSpMkLst>
        </pc:grpChg>
        <pc:graphicFrameChg chg="del">
          <ac:chgData name="Juliana Barros" userId="7ba259c6-7bb4-49a9-8cd6-2187ffa0d615" providerId="ADAL" clId="{C76A1A53-47F2-4644-99DB-0FAB1E53C80D}" dt="2024-10-31T15:12:29.993" v="2927" actId="478"/>
          <ac:graphicFrameMkLst>
            <pc:docMk/>
            <pc:sldMk cId="486491881" sldId="4321"/>
            <ac:graphicFrameMk id="71" creationId="{7930E2F3-4F02-4D4B-B9F0-F7B442717CEE}"/>
          </ac:graphicFrameMkLst>
        </pc:graphicFrameChg>
        <pc:picChg chg="add mod">
          <ac:chgData name="Juliana Barros" userId="7ba259c6-7bb4-49a9-8cd6-2187ffa0d615" providerId="ADAL" clId="{C76A1A53-47F2-4644-99DB-0FAB1E53C80D}" dt="2024-10-31T15:12:45.896" v="2930" actId="1076"/>
          <ac:picMkLst>
            <pc:docMk/>
            <pc:sldMk cId="486491881" sldId="4321"/>
            <ac:picMk id="22" creationId="{5B5B857D-BB2A-43BD-AF6C-539815F288B8}"/>
          </ac:picMkLst>
        </pc:picChg>
      </pc:sldChg>
      <pc:sldChg chg="add del">
        <pc:chgData name="Juliana Barros" userId="7ba259c6-7bb4-49a9-8cd6-2187ffa0d615" providerId="ADAL" clId="{C76A1A53-47F2-4644-99DB-0FAB1E53C80D}" dt="2024-10-31T15:11:45.430" v="2909"/>
        <pc:sldMkLst>
          <pc:docMk/>
          <pc:sldMk cId="2712324675" sldId="4321"/>
        </pc:sldMkLst>
      </pc:sldChg>
      <pc:sldChg chg="addSp delSp modSp add mod">
        <pc:chgData name="Juliana Barros" userId="7ba259c6-7bb4-49a9-8cd6-2187ffa0d615" providerId="ADAL" clId="{C76A1A53-47F2-4644-99DB-0FAB1E53C80D}" dt="2024-10-31T15:13:35.889" v="2946" actId="1076"/>
        <pc:sldMkLst>
          <pc:docMk/>
          <pc:sldMk cId="717668407" sldId="4322"/>
        </pc:sldMkLst>
        <pc:spChg chg="mod">
          <ac:chgData name="Juliana Barros" userId="7ba259c6-7bb4-49a9-8cd6-2187ffa0d615" providerId="ADAL" clId="{C76A1A53-47F2-4644-99DB-0FAB1E53C80D}" dt="2024-10-31T15:13:13.006" v="2943" actId="20577"/>
          <ac:spMkLst>
            <pc:docMk/>
            <pc:sldMk cId="717668407" sldId="4322"/>
            <ac:spMk id="11" creationId="{0E9A0FC6-62A8-B361-6F1B-3C2990BE65E5}"/>
          </ac:spMkLst>
        </pc:spChg>
        <pc:picChg chg="add mod">
          <ac:chgData name="Juliana Barros" userId="7ba259c6-7bb4-49a9-8cd6-2187ffa0d615" providerId="ADAL" clId="{C76A1A53-47F2-4644-99DB-0FAB1E53C80D}" dt="2024-10-31T15:13:35.889" v="2946" actId="1076"/>
          <ac:picMkLst>
            <pc:docMk/>
            <pc:sldMk cId="717668407" sldId="4322"/>
            <ac:picMk id="10" creationId="{A69E1824-50F5-45A6-92EF-CC8624E8D4E7}"/>
          </ac:picMkLst>
        </pc:picChg>
        <pc:picChg chg="del">
          <ac:chgData name="Juliana Barros" userId="7ba259c6-7bb4-49a9-8cd6-2187ffa0d615" providerId="ADAL" clId="{C76A1A53-47F2-4644-99DB-0FAB1E53C80D}" dt="2024-10-31T15:13:22.203" v="2944" actId="478"/>
          <ac:picMkLst>
            <pc:docMk/>
            <pc:sldMk cId="717668407" sldId="4322"/>
            <ac:picMk id="22" creationId="{5B5B857D-BB2A-43BD-AF6C-539815F288B8}"/>
          </ac:picMkLst>
        </pc:picChg>
      </pc:sldChg>
      <pc:sldChg chg="add del">
        <pc:chgData name="Juliana Barros" userId="7ba259c6-7bb4-49a9-8cd6-2187ffa0d615" providerId="ADAL" clId="{C76A1A53-47F2-4644-99DB-0FAB1E53C80D}" dt="2024-10-31T15:13:04.726" v="2933"/>
        <pc:sldMkLst>
          <pc:docMk/>
          <pc:sldMk cId="1597460835" sldId="4322"/>
        </pc:sldMkLst>
      </pc:sldChg>
      <pc:sldChg chg="addSp delSp modSp add mod">
        <pc:chgData name="Juliana Barros" userId="7ba259c6-7bb4-49a9-8cd6-2187ffa0d615" providerId="ADAL" clId="{C76A1A53-47F2-4644-99DB-0FAB1E53C80D}" dt="2024-10-31T15:14:33.282" v="2975" actId="1076"/>
        <pc:sldMkLst>
          <pc:docMk/>
          <pc:sldMk cId="993656890" sldId="4323"/>
        </pc:sldMkLst>
        <pc:spChg chg="mod">
          <ac:chgData name="Juliana Barros" userId="7ba259c6-7bb4-49a9-8cd6-2187ffa0d615" providerId="ADAL" clId="{C76A1A53-47F2-4644-99DB-0FAB1E53C80D}" dt="2024-10-31T15:14:02.734" v="2971" actId="20577"/>
          <ac:spMkLst>
            <pc:docMk/>
            <pc:sldMk cId="993656890" sldId="4323"/>
            <ac:spMk id="11" creationId="{0E9A0FC6-62A8-B361-6F1B-3C2990BE65E5}"/>
          </ac:spMkLst>
        </pc:spChg>
        <pc:picChg chg="del">
          <ac:chgData name="Juliana Barros" userId="7ba259c6-7bb4-49a9-8cd6-2187ffa0d615" providerId="ADAL" clId="{C76A1A53-47F2-4644-99DB-0FAB1E53C80D}" dt="2024-10-31T15:14:05.161" v="2972" actId="478"/>
          <ac:picMkLst>
            <pc:docMk/>
            <pc:sldMk cId="993656890" sldId="4323"/>
            <ac:picMk id="10" creationId="{A69E1824-50F5-45A6-92EF-CC8624E8D4E7}"/>
          </ac:picMkLst>
        </pc:picChg>
        <pc:picChg chg="add mod">
          <ac:chgData name="Juliana Barros" userId="7ba259c6-7bb4-49a9-8cd6-2187ffa0d615" providerId="ADAL" clId="{C76A1A53-47F2-4644-99DB-0FAB1E53C80D}" dt="2024-10-31T15:14:33.282" v="2975" actId="1076"/>
          <ac:picMkLst>
            <pc:docMk/>
            <pc:sldMk cId="993656890" sldId="4323"/>
            <ac:picMk id="12" creationId="{73DA5EF7-9191-421D-8187-24091BACBAE0}"/>
          </ac:picMkLst>
        </pc:picChg>
      </pc:sldChg>
      <pc:sldChg chg="add del">
        <pc:chgData name="Juliana Barros" userId="7ba259c6-7bb4-49a9-8cd6-2187ffa0d615" providerId="ADAL" clId="{C76A1A53-47F2-4644-99DB-0FAB1E53C80D}" dt="2024-10-31T15:13:53.440" v="2949"/>
        <pc:sldMkLst>
          <pc:docMk/>
          <pc:sldMk cId="2225331804" sldId="4323"/>
        </pc:sldMkLst>
      </pc:sldChg>
      <pc:sldChg chg="add del">
        <pc:chgData name="Juliana Barros" userId="7ba259c6-7bb4-49a9-8cd6-2187ffa0d615" providerId="ADAL" clId="{C76A1A53-47F2-4644-99DB-0FAB1E53C80D}" dt="2024-10-31T15:14:50.960" v="2978"/>
        <pc:sldMkLst>
          <pc:docMk/>
          <pc:sldMk cId="284918586" sldId="4324"/>
        </pc:sldMkLst>
      </pc:sldChg>
      <pc:sldChg chg="addSp delSp modSp add mod">
        <pc:chgData name="Juliana Barros" userId="7ba259c6-7bb4-49a9-8cd6-2187ffa0d615" providerId="ADAL" clId="{C76A1A53-47F2-4644-99DB-0FAB1E53C80D}" dt="2024-11-04T09:47:26.300" v="4194" actId="1037"/>
        <pc:sldMkLst>
          <pc:docMk/>
          <pc:sldMk cId="1227623577" sldId="4324"/>
        </pc:sldMkLst>
        <pc:spChg chg="add mod">
          <ac:chgData name="Juliana Barros" userId="7ba259c6-7bb4-49a9-8cd6-2187ffa0d615" providerId="ADAL" clId="{C76A1A53-47F2-4644-99DB-0FAB1E53C80D}" dt="2024-10-31T15:24:52.485" v="3232" actId="1037"/>
          <ac:spMkLst>
            <pc:docMk/>
            <pc:sldMk cId="1227623577" sldId="4324"/>
            <ac:spMk id="10" creationId="{00D93074-D615-4641-A041-84D402B31ED1}"/>
          </ac:spMkLst>
        </pc:spChg>
        <pc:spChg chg="mod">
          <ac:chgData name="Juliana Barros" userId="7ba259c6-7bb4-49a9-8cd6-2187ffa0d615" providerId="ADAL" clId="{C76A1A53-47F2-4644-99DB-0FAB1E53C80D}" dt="2024-10-31T15:15:44.902" v="3022" actId="404"/>
          <ac:spMkLst>
            <pc:docMk/>
            <pc:sldMk cId="1227623577" sldId="4324"/>
            <ac:spMk id="11" creationId="{0E9A0FC6-62A8-B361-6F1B-3C2990BE65E5}"/>
          </ac:spMkLst>
        </pc:spChg>
        <pc:spChg chg="add mod">
          <ac:chgData name="Juliana Barros" userId="7ba259c6-7bb4-49a9-8cd6-2187ffa0d615" providerId="ADAL" clId="{C76A1A53-47F2-4644-99DB-0FAB1E53C80D}" dt="2024-10-31T15:24:52.485" v="3232" actId="1037"/>
          <ac:spMkLst>
            <pc:docMk/>
            <pc:sldMk cId="1227623577" sldId="4324"/>
            <ac:spMk id="14" creationId="{7FF69EF3-32BD-4F8B-BF2C-7E005926A818}"/>
          </ac:spMkLst>
        </pc:spChg>
        <pc:graphicFrameChg chg="add mod modGraphic">
          <ac:chgData name="Juliana Barros" userId="7ba259c6-7bb4-49a9-8cd6-2187ffa0d615" providerId="ADAL" clId="{C76A1A53-47F2-4644-99DB-0FAB1E53C80D}" dt="2024-11-04T09:47:26.300" v="4194" actId="1037"/>
          <ac:graphicFrameMkLst>
            <pc:docMk/>
            <pc:sldMk cId="1227623577" sldId="4324"/>
            <ac:graphicFrameMk id="15" creationId="{DBC97AD8-0C76-44BE-B1F0-425AFC0874C0}"/>
          </ac:graphicFrameMkLst>
        </pc:graphicFrameChg>
        <pc:picChg chg="del">
          <ac:chgData name="Juliana Barros" userId="7ba259c6-7bb4-49a9-8cd6-2187ffa0d615" providerId="ADAL" clId="{C76A1A53-47F2-4644-99DB-0FAB1E53C80D}" dt="2024-10-31T15:16:12.637" v="3023" actId="478"/>
          <ac:picMkLst>
            <pc:docMk/>
            <pc:sldMk cId="1227623577" sldId="4324"/>
            <ac:picMk id="12" creationId="{73DA5EF7-9191-421D-8187-24091BACBAE0}"/>
          </ac:picMkLst>
        </pc:picChg>
      </pc:sldChg>
      <pc:sldChg chg="delSp modSp add mod">
        <pc:chgData name="Juliana Barros" userId="7ba259c6-7bb4-49a9-8cd6-2187ffa0d615" providerId="ADAL" clId="{C76A1A53-47F2-4644-99DB-0FAB1E53C80D}" dt="2024-10-31T15:35:59.776" v="3382" actId="6549"/>
        <pc:sldMkLst>
          <pc:docMk/>
          <pc:sldMk cId="1748472754" sldId="4325"/>
        </pc:sldMkLst>
        <pc:spChg chg="mod">
          <ac:chgData name="Juliana Barros" userId="7ba259c6-7bb4-49a9-8cd6-2187ffa0d615" providerId="ADAL" clId="{C76A1A53-47F2-4644-99DB-0FAB1E53C80D}" dt="2024-10-31T15:35:59.776" v="3382" actId="6549"/>
          <ac:spMkLst>
            <pc:docMk/>
            <pc:sldMk cId="1748472754" sldId="4325"/>
            <ac:spMk id="10" creationId="{00D93074-D615-4641-A041-84D402B31ED1}"/>
          </ac:spMkLst>
        </pc:spChg>
        <pc:spChg chg="del mod">
          <ac:chgData name="Juliana Barros" userId="7ba259c6-7bb4-49a9-8cd6-2187ffa0d615" providerId="ADAL" clId="{C76A1A53-47F2-4644-99DB-0FAB1E53C80D}" dt="2024-10-31T15:30:30.198" v="3310" actId="478"/>
          <ac:spMkLst>
            <pc:docMk/>
            <pc:sldMk cId="1748472754" sldId="4325"/>
            <ac:spMk id="14" creationId="{7FF69EF3-32BD-4F8B-BF2C-7E005926A818}"/>
          </ac:spMkLst>
        </pc:spChg>
        <pc:graphicFrameChg chg="del">
          <ac:chgData name="Juliana Barros" userId="7ba259c6-7bb4-49a9-8cd6-2187ffa0d615" providerId="ADAL" clId="{C76A1A53-47F2-4644-99DB-0FAB1E53C80D}" dt="2024-10-31T15:27:28.929" v="3259" actId="478"/>
          <ac:graphicFrameMkLst>
            <pc:docMk/>
            <pc:sldMk cId="1748472754" sldId="4325"/>
            <ac:graphicFrameMk id="15" creationId="{DBC97AD8-0C76-44BE-B1F0-425AFC0874C0}"/>
          </ac:graphicFrameMkLst>
        </pc:graphicFrameChg>
      </pc:sldChg>
      <pc:sldChg chg="modSp add mod">
        <pc:chgData name="Juliana Barros" userId="7ba259c6-7bb4-49a9-8cd6-2187ffa0d615" providerId="ADAL" clId="{C76A1A53-47F2-4644-99DB-0FAB1E53C80D}" dt="2024-10-31T15:39:09.150" v="3420" actId="6549"/>
        <pc:sldMkLst>
          <pc:docMk/>
          <pc:sldMk cId="172650315" sldId="4326"/>
        </pc:sldMkLst>
        <pc:spChg chg="mod">
          <ac:chgData name="Juliana Barros" userId="7ba259c6-7bb4-49a9-8cd6-2187ffa0d615" providerId="ADAL" clId="{C76A1A53-47F2-4644-99DB-0FAB1E53C80D}" dt="2024-10-31T15:39:09.150" v="3420" actId="6549"/>
          <ac:spMkLst>
            <pc:docMk/>
            <pc:sldMk cId="172650315" sldId="4326"/>
            <ac:spMk id="10" creationId="{00D93074-D615-4641-A041-84D402B31ED1}"/>
          </ac:spMkLst>
        </pc:spChg>
      </pc:sldChg>
      <pc:sldChg chg="add del">
        <pc:chgData name="Juliana Barros" userId="7ba259c6-7bb4-49a9-8cd6-2187ffa0d615" providerId="ADAL" clId="{C76A1A53-47F2-4644-99DB-0FAB1E53C80D}" dt="2024-10-31T15:30:43.981" v="3312"/>
        <pc:sldMkLst>
          <pc:docMk/>
          <pc:sldMk cId="3865163010" sldId="4326"/>
        </pc:sldMkLst>
      </pc:sldChg>
      <pc:sldChg chg="addSp delSp modSp add mod">
        <pc:chgData name="Juliana Barros" userId="7ba259c6-7bb4-49a9-8cd6-2187ffa0d615" providerId="ADAL" clId="{C76A1A53-47F2-4644-99DB-0FAB1E53C80D}" dt="2024-11-04T09:53:48.455" v="4217" actId="1076"/>
        <pc:sldMkLst>
          <pc:docMk/>
          <pc:sldMk cId="1904886611" sldId="4327"/>
        </pc:sldMkLst>
        <pc:spChg chg="mod">
          <ac:chgData name="Juliana Barros" userId="7ba259c6-7bb4-49a9-8cd6-2187ffa0d615" providerId="ADAL" clId="{C76A1A53-47F2-4644-99DB-0FAB1E53C80D}" dt="2024-10-31T16:06:02.508" v="3612" actId="14100"/>
          <ac:spMkLst>
            <pc:docMk/>
            <pc:sldMk cId="1904886611" sldId="4327"/>
            <ac:spMk id="10" creationId="{A93A59E2-BE04-4C73-AC50-56D367DACAD9}"/>
          </ac:spMkLst>
        </pc:spChg>
        <pc:spChg chg="mod">
          <ac:chgData name="Juliana Barros" userId="7ba259c6-7bb4-49a9-8cd6-2187ffa0d615" providerId="ADAL" clId="{C76A1A53-47F2-4644-99DB-0FAB1E53C80D}" dt="2024-10-31T15:41:13.502" v="3463" actId="20577"/>
          <ac:spMkLst>
            <pc:docMk/>
            <pc:sldMk cId="1904886611" sldId="4327"/>
            <ac:spMk id="11" creationId="{0E9A0FC6-62A8-B361-6F1B-3C2990BE65E5}"/>
          </ac:spMkLst>
        </pc:spChg>
        <pc:spChg chg="add del mod ord">
          <ac:chgData name="Juliana Barros" userId="7ba259c6-7bb4-49a9-8cd6-2187ffa0d615" providerId="ADAL" clId="{C76A1A53-47F2-4644-99DB-0FAB1E53C80D}" dt="2024-10-31T15:49:01.924" v="3534" actId="478"/>
          <ac:spMkLst>
            <pc:docMk/>
            <pc:sldMk cId="1904886611" sldId="4327"/>
            <ac:spMk id="17" creationId="{67581FDB-04BB-4272-8788-7BEC0B4E84A2}"/>
          </ac:spMkLst>
        </pc:spChg>
        <pc:spChg chg="add del mod ord">
          <ac:chgData name="Juliana Barros" userId="7ba259c6-7bb4-49a9-8cd6-2187ffa0d615" providerId="ADAL" clId="{C76A1A53-47F2-4644-99DB-0FAB1E53C80D}" dt="2024-10-31T15:49:01.924" v="3534" actId="478"/>
          <ac:spMkLst>
            <pc:docMk/>
            <pc:sldMk cId="1904886611" sldId="4327"/>
            <ac:spMk id="18" creationId="{3DA36E6E-7E35-4A12-B9E4-42F09F92AA74}"/>
          </ac:spMkLst>
        </pc:spChg>
        <pc:spChg chg="add del mod ord">
          <ac:chgData name="Juliana Barros" userId="7ba259c6-7bb4-49a9-8cd6-2187ffa0d615" providerId="ADAL" clId="{C76A1A53-47F2-4644-99DB-0FAB1E53C80D}" dt="2024-10-31T15:49:01.924" v="3534" actId="478"/>
          <ac:spMkLst>
            <pc:docMk/>
            <pc:sldMk cId="1904886611" sldId="4327"/>
            <ac:spMk id="19" creationId="{F8D4971B-41BB-4D30-95E8-9080D2C19899}"/>
          </ac:spMkLst>
        </pc:spChg>
        <pc:spChg chg="add del mod ord">
          <ac:chgData name="Juliana Barros" userId="7ba259c6-7bb4-49a9-8cd6-2187ffa0d615" providerId="ADAL" clId="{C76A1A53-47F2-4644-99DB-0FAB1E53C80D}" dt="2024-10-31T15:49:01.924" v="3534" actId="478"/>
          <ac:spMkLst>
            <pc:docMk/>
            <pc:sldMk cId="1904886611" sldId="4327"/>
            <ac:spMk id="20" creationId="{7EBA7044-9492-42FD-B23C-35FACD702B42}"/>
          </ac:spMkLst>
        </pc:spChg>
        <pc:spChg chg="add del mod ord">
          <ac:chgData name="Juliana Barros" userId="7ba259c6-7bb4-49a9-8cd6-2187ffa0d615" providerId="ADAL" clId="{C76A1A53-47F2-4644-99DB-0FAB1E53C80D}" dt="2024-10-31T15:49:01.924" v="3534" actId="478"/>
          <ac:spMkLst>
            <pc:docMk/>
            <pc:sldMk cId="1904886611" sldId="4327"/>
            <ac:spMk id="22" creationId="{EF0C22A1-105C-49AC-8030-2D888C414DC8}"/>
          </ac:spMkLst>
        </pc:spChg>
        <pc:spChg chg="add mod">
          <ac:chgData name="Juliana Barros" userId="7ba259c6-7bb4-49a9-8cd6-2187ffa0d615" providerId="ADAL" clId="{C76A1A53-47F2-4644-99DB-0FAB1E53C80D}" dt="2024-10-31T15:52:14.255" v="3577" actId="1076"/>
          <ac:spMkLst>
            <pc:docMk/>
            <pc:sldMk cId="1904886611" sldId="4327"/>
            <ac:spMk id="26" creationId="{85561236-F933-4568-97F1-54A5F7795944}"/>
          </ac:spMkLst>
        </pc:spChg>
        <pc:spChg chg="add mod">
          <ac:chgData name="Juliana Barros" userId="7ba259c6-7bb4-49a9-8cd6-2187ffa0d615" providerId="ADAL" clId="{C76A1A53-47F2-4644-99DB-0FAB1E53C80D}" dt="2024-10-31T15:52:14.255" v="3577" actId="1076"/>
          <ac:spMkLst>
            <pc:docMk/>
            <pc:sldMk cId="1904886611" sldId="4327"/>
            <ac:spMk id="27" creationId="{F7961ECC-6D33-4D9A-9102-720DEB2636D1}"/>
          </ac:spMkLst>
        </pc:spChg>
        <pc:spChg chg="add mod">
          <ac:chgData name="Juliana Barros" userId="7ba259c6-7bb4-49a9-8cd6-2187ffa0d615" providerId="ADAL" clId="{C76A1A53-47F2-4644-99DB-0FAB1E53C80D}" dt="2024-10-31T15:52:14.255" v="3577" actId="1076"/>
          <ac:spMkLst>
            <pc:docMk/>
            <pc:sldMk cId="1904886611" sldId="4327"/>
            <ac:spMk id="28" creationId="{F07DD0F4-A4E6-4DD2-A5B3-59FE607ADB96}"/>
          </ac:spMkLst>
        </pc:spChg>
        <pc:spChg chg="add mod">
          <ac:chgData name="Juliana Barros" userId="7ba259c6-7bb4-49a9-8cd6-2187ffa0d615" providerId="ADAL" clId="{C76A1A53-47F2-4644-99DB-0FAB1E53C80D}" dt="2024-10-31T15:52:14.255" v="3577" actId="1076"/>
          <ac:spMkLst>
            <pc:docMk/>
            <pc:sldMk cId="1904886611" sldId="4327"/>
            <ac:spMk id="29" creationId="{257945ED-EE50-4962-BDC0-A4AC4033337E}"/>
          </ac:spMkLst>
        </pc:spChg>
        <pc:spChg chg="add mod">
          <ac:chgData name="Juliana Barros" userId="7ba259c6-7bb4-49a9-8cd6-2187ffa0d615" providerId="ADAL" clId="{C76A1A53-47F2-4644-99DB-0FAB1E53C80D}" dt="2024-10-31T15:52:14.255" v="3577" actId="1076"/>
          <ac:spMkLst>
            <pc:docMk/>
            <pc:sldMk cId="1904886611" sldId="4327"/>
            <ac:spMk id="30" creationId="{3EF1A582-32E0-4011-8CE4-096DA830E41C}"/>
          </ac:spMkLst>
        </pc:spChg>
        <pc:graphicFrameChg chg="del">
          <ac:chgData name="Juliana Barros" userId="7ba259c6-7bb4-49a9-8cd6-2187ffa0d615" providerId="ADAL" clId="{C76A1A53-47F2-4644-99DB-0FAB1E53C80D}" dt="2024-10-31T15:41:28.246" v="3465" actId="478"/>
          <ac:graphicFrameMkLst>
            <pc:docMk/>
            <pc:sldMk cId="1904886611" sldId="4327"/>
            <ac:graphicFrameMk id="12" creationId="{943AF58A-41AD-4ABA-8AB0-0C663BC3F4C0}"/>
          </ac:graphicFrameMkLst>
        </pc:graphicFrameChg>
        <pc:graphicFrameChg chg="add del mod modGraphic">
          <ac:chgData name="Juliana Barros" userId="7ba259c6-7bb4-49a9-8cd6-2187ffa0d615" providerId="ADAL" clId="{C76A1A53-47F2-4644-99DB-0FAB1E53C80D}" dt="2024-10-31T16:05:53.802" v="3610" actId="478"/>
          <ac:graphicFrameMkLst>
            <pc:docMk/>
            <pc:sldMk cId="1904886611" sldId="4327"/>
            <ac:graphicFrameMk id="16" creationId="{7A481E18-3113-46C9-923F-428B45D3F86F}"/>
          </ac:graphicFrameMkLst>
        </pc:graphicFrameChg>
        <pc:picChg chg="del mod">
          <ac:chgData name="Juliana Barros" userId="7ba259c6-7bb4-49a9-8cd6-2187ffa0d615" providerId="ADAL" clId="{C76A1A53-47F2-4644-99DB-0FAB1E53C80D}" dt="2024-10-31T15:53:12.343" v="3585" actId="478"/>
          <ac:picMkLst>
            <pc:docMk/>
            <pc:sldMk cId="1904886611" sldId="4327"/>
            <ac:picMk id="2" creationId="{E9508F34-5A76-49CD-B4B3-7F38C4CC559C}"/>
          </ac:picMkLst>
        </pc:picChg>
        <pc:picChg chg="del mod">
          <ac:chgData name="Juliana Barros" userId="7ba259c6-7bb4-49a9-8cd6-2187ffa0d615" providerId="ADAL" clId="{C76A1A53-47F2-4644-99DB-0FAB1E53C80D}" dt="2024-10-31T16:05:56.196" v="3611" actId="478"/>
          <ac:picMkLst>
            <pc:docMk/>
            <pc:sldMk cId="1904886611" sldId="4327"/>
            <ac:picMk id="4" creationId="{3D9D3ED6-AD3F-40C1-B60D-EA4DDC5691EE}"/>
          </ac:picMkLst>
        </pc:picChg>
        <pc:picChg chg="del">
          <ac:chgData name="Juliana Barros" userId="7ba259c6-7bb4-49a9-8cd6-2187ffa0d615" providerId="ADAL" clId="{C76A1A53-47F2-4644-99DB-0FAB1E53C80D}" dt="2024-10-31T15:41:26.038" v="3464" actId="478"/>
          <ac:picMkLst>
            <pc:docMk/>
            <pc:sldMk cId="1904886611" sldId="4327"/>
            <ac:picMk id="14" creationId="{828277EA-E2DA-4E86-B654-FB8445813A61}"/>
          </ac:picMkLst>
        </pc:picChg>
        <pc:picChg chg="add mod modCrop">
          <ac:chgData name="Juliana Barros" userId="7ba259c6-7bb4-49a9-8cd6-2187ffa0d615" providerId="ADAL" clId="{C76A1A53-47F2-4644-99DB-0FAB1E53C80D}" dt="2024-10-31T15:53:02.488" v="3584" actId="732"/>
          <ac:picMkLst>
            <pc:docMk/>
            <pc:sldMk cId="1904886611" sldId="4327"/>
            <ac:picMk id="15" creationId="{294493BE-DF4C-4667-A892-40DB3DB505CB}"/>
          </ac:picMkLst>
        </pc:picChg>
        <pc:picChg chg="add del mod modCrop">
          <ac:chgData name="Juliana Barros" userId="7ba259c6-7bb4-49a9-8cd6-2187ffa0d615" providerId="ADAL" clId="{C76A1A53-47F2-4644-99DB-0FAB1E53C80D}" dt="2024-10-31T15:48:59.478" v="3533" actId="478"/>
          <ac:picMkLst>
            <pc:docMk/>
            <pc:sldMk cId="1904886611" sldId="4327"/>
            <ac:picMk id="25" creationId="{D5DE5C57-CE4D-43B4-B79D-418770227717}"/>
          </ac:picMkLst>
        </pc:picChg>
        <pc:picChg chg="add mod">
          <ac:chgData name="Juliana Barros" userId="7ba259c6-7bb4-49a9-8cd6-2187ffa0d615" providerId="ADAL" clId="{C76A1A53-47F2-4644-99DB-0FAB1E53C80D}" dt="2024-11-04T09:53:48.455" v="4217" actId="1076"/>
          <ac:picMkLst>
            <pc:docMk/>
            <pc:sldMk cId="1904886611" sldId="4327"/>
            <ac:picMk id="31" creationId="{E95A78E8-D818-4C3F-AD14-3C871FD46D0F}"/>
          </ac:picMkLst>
        </pc:picChg>
      </pc:sldChg>
      <pc:sldChg chg="add del">
        <pc:chgData name="Juliana Barros" userId="7ba259c6-7bb4-49a9-8cd6-2187ffa0d615" providerId="ADAL" clId="{C76A1A53-47F2-4644-99DB-0FAB1E53C80D}" dt="2024-10-31T16:05:44.132" v="3607"/>
        <pc:sldMkLst>
          <pc:docMk/>
          <pc:sldMk cId="1354346945" sldId="4328"/>
        </pc:sldMkLst>
      </pc:sldChg>
      <pc:sldChg chg="addSp delSp modSp add mod">
        <pc:chgData name="Juliana Barros" userId="7ba259c6-7bb4-49a9-8cd6-2187ffa0d615" providerId="ADAL" clId="{C76A1A53-47F2-4644-99DB-0FAB1E53C80D}" dt="2024-11-08T09:54:58.885" v="13367" actId="1036"/>
        <pc:sldMkLst>
          <pc:docMk/>
          <pc:sldMk cId="3869189887" sldId="4328"/>
        </pc:sldMkLst>
        <pc:spChg chg="add mod">
          <ac:chgData name="Juliana Barros" userId="7ba259c6-7bb4-49a9-8cd6-2187ffa0d615" providerId="ADAL" clId="{C76A1A53-47F2-4644-99DB-0FAB1E53C80D}" dt="2024-11-08T09:54:58.885" v="13367" actId="1036"/>
          <ac:spMkLst>
            <pc:docMk/>
            <pc:sldMk cId="3869189887" sldId="4328"/>
            <ac:spMk id="2" creationId="{FA23BED7-D1F4-45E9-8890-4C1722562E23}"/>
          </ac:spMkLst>
        </pc:spChg>
        <pc:spChg chg="del">
          <ac:chgData name="Juliana Barros" userId="7ba259c6-7bb4-49a9-8cd6-2187ffa0d615" providerId="ADAL" clId="{C76A1A53-47F2-4644-99DB-0FAB1E53C80D}" dt="2024-10-31T16:05:48.686" v="3609" actId="478"/>
          <ac:spMkLst>
            <pc:docMk/>
            <pc:sldMk cId="3869189887" sldId="4328"/>
            <ac:spMk id="10" creationId="{A93A59E2-BE04-4C73-AC50-56D367DACAD9}"/>
          </ac:spMkLst>
        </pc:spChg>
        <pc:spChg chg="mod">
          <ac:chgData name="Juliana Barros" userId="7ba259c6-7bb4-49a9-8cd6-2187ffa0d615" providerId="ADAL" clId="{C76A1A53-47F2-4644-99DB-0FAB1E53C80D}" dt="2024-10-31T16:06:34.098" v="3615"/>
          <ac:spMkLst>
            <pc:docMk/>
            <pc:sldMk cId="3869189887" sldId="4328"/>
            <ac:spMk id="11" creationId="{0E9A0FC6-62A8-B361-6F1B-3C2990BE65E5}"/>
          </ac:spMkLst>
        </pc:spChg>
        <pc:spChg chg="add del mod">
          <ac:chgData name="Juliana Barros" userId="7ba259c6-7bb4-49a9-8cd6-2187ffa0d615" providerId="ADAL" clId="{C76A1A53-47F2-4644-99DB-0FAB1E53C80D}" dt="2024-10-31T18:29:50.385" v="3691" actId="478"/>
          <ac:spMkLst>
            <pc:docMk/>
            <pc:sldMk cId="3869189887" sldId="4328"/>
            <ac:spMk id="19" creationId="{3B16EC82-16FD-4C3B-8DF4-06058D26E113}"/>
          </ac:spMkLst>
        </pc:spChg>
        <pc:spChg chg="add mod">
          <ac:chgData name="Juliana Barros" userId="7ba259c6-7bb4-49a9-8cd6-2187ffa0d615" providerId="ADAL" clId="{C76A1A53-47F2-4644-99DB-0FAB1E53C80D}" dt="2024-10-31T18:30:08.549" v="3694" actId="14100"/>
          <ac:spMkLst>
            <pc:docMk/>
            <pc:sldMk cId="3869189887" sldId="4328"/>
            <ac:spMk id="20" creationId="{E3BFD2AB-85EA-49BA-9CF2-CE16FF7EFCB2}"/>
          </ac:spMkLst>
        </pc:spChg>
        <pc:graphicFrameChg chg="mod">
          <ac:chgData name="Juliana Barros" userId="7ba259c6-7bb4-49a9-8cd6-2187ffa0d615" providerId="ADAL" clId="{C76A1A53-47F2-4644-99DB-0FAB1E53C80D}" dt="2024-11-08T09:54:58.885" v="13367" actId="1036"/>
          <ac:graphicFrameMkLst>
            <pc:docMk/>
            <pc:sldMk cId="3869189887" sldId="4328"/>
            <ac:graphicFrameMk id="16" creationId="{7A481E18-3113-46C9-923F-428B45D3F86F}"/>
          </ac:graphicFrameMkLst>
        </pc:graphicFrameChg>
        <pc:picChg chg="mod">
          <ac:chgData name="Juliana Barros" userId="7ba259c6-7bb4-49a9-8cd6-2187ffa0d615" providerId="ADAL" clId="{C76A1A53-47F2-4644-99DB-0FAB1E53C80D}" dt="2024-11-08T09:54:58.885" v="13367" actId="1036"/>
          <ac:picMkLst>
            <pc:docMk/>
            <pc:sldMk cId="3869189887" sldId="4328"/>
            <ac:picMk id="4" creationId="{3D9D3ED6-AD3F-40C1-B60D-EA4DDC5691EE}"/>
          </ac:picMkLst>
        </pc:picChg>
        <pc:picChg chg="add del mod modCrop">
          <ac:chgData name="Juliana Barros" userId="7ba259c6-7bb4-49a9-8cd6-2187ffa0d615" providerId="ADAL" clId="{C76A1A53-47F2-4644-99DB-0FAB1E53C80D}" dt="2024-11-04T08:48:49.655" v="3896" actId="478"/>
          <ac:picMkLst>
            <pc:docMk/>
            <pc:sldMk cId="3869189887" sldId="4328"/>
            <ac:picMk id="19" creationId="{D624D68E-776D-4178-8750-C66143B39ED7}"/>
          </ac:picMkLst>
        </pc:picChg>
        <pc:picChg chg="del">
          <ac:chgData name="Juliana Barros" userId="7ba259c6-7bb4-49a9-8cd6-2187ffa0d615" providerId="ADAL" clId="{C76A1A53-47F2-4644-99DB-0FAB1E53C80D}" dt="2024-11-04T09:53:55.168" v="4218" actId="478"/>
          <ac:picMkLst>
            <pc:docMk/>
            <pc:sldMk cId="3869189887" sldId="4328"/>
            <ac:picMk id="31" creationId="{E95A78E8-D818-4C3F-AD14-3C871FD46D0F}"/>
          </ac:picMkLst>
        </pc:picChg>
      </pc:sldChg>
      <pc:sldChg chg="addSp delSp modSp add mod">
        <pc:chgData name="Juliana Barros" userId="7ba259c6-7bb4-49a9-8cd6-2187ffa0d615" providerId="ADAL" clId="{C76A1A53-47F2-4644-99DB-0FAB1E53C80D}" dt="2024-11-04T10:16:27.181" v="4244" actId="1076"/>
        <pc:sldMkLst>
          <pc:docMk/>
          <pc:sldMk cId="141489981" sldId="4329"/>
        </pc:sldMkLst>
        <pc:spChg chg="del">
          <ac:chgData name="Juliana Barros" userId="7ba259c6-7bb4-49a9-8cd6-2187ffa0d615" providerId="ADAL" clId="{C76A1A53-47F2-4644-99DB-0FAB1E53C80D}" dt="2024-11-04T08:50:30.009" v="3953" actId="478"/>
          <ac:spMkLst>
            <pc:docMk/>
            <pc:sldMk cId="141489981" sldId="4329"/>
            <ac:spMk id="10" creationId="{A93A59E2-BE04-4C73-AC50-56D367DACAD9}"/>
          </ac:spMkLst>
        </pc:spChg>
        <pc:spChg chg="add mod">
          <ac:chgData name="Juliana Barros" userId="7ba259c6-7bb4-49a9-8cd6-2187ffa0d615" providerId="ADAL" clId="{C76A1A53-47F2-4644-99DB-0FAB1E53C80D}" dt="2024-11-04T08:55:50.229" v="4006" actId="1035"/>
          <ac:spMkLst>
            <pc:docMk/>
            <pc:sldMk cId="141489981" sldId="4329"/>
            <ac:spMk id="19" creationId="{DA7FEC4E-6D2A-4E66-812B-B97B1E0BF4E5}"/>
          </ac:spMkLst>
        </pc:spChg>
        <pc:spChg chg="add mod">
          <ac:chgData name="Juliana Barros" userId="7ba259c6-7bb4-49a9-8cd6-2187ffa0d615" providerId="ADAL" clId="{C76A1A53-47F2-4644-99DB-0FAB1E53C80D}" dt="2024-11-04T08:55:50.229" v="4006" actId="1035"/>
          <ac:spMkLst>
            <pc:docMk/>
            <pc:sldMk cId="141489981" sldId="4329"/>
            <ac:spMk id="20" creationId="{E974BFD3-A26A-4697-BC04-653B9F52F30A}"/>
          </ac:spMkLst>
        </pc:spChg>
        <pc:spChg chg="add mod">
          <ac:chgData name="Juliana Barros" userId="7ba259c6-7bb4-49a9-8cd6-2187ffa0d615" providerId="ADAL" clId="{C76A1A53-47F2-4644-99DB-0FAB1E53C80D}" dt="2024-11-04T10:16:27.181" v="4244" actId="1076"/>
          <ac:spMkLst>
            <pc:docMk/>
            <pc:sldMk cId="141489981" sldId="4329"/>
            <ac:spMk id="22" creationId="{DBFC14FB-5BF5-4C50-97F1-FEB170BE7933}"/>
          </ac:spMkLst>
        </pc:spChg>
        <pc:graphicFrameChg chg="add mod modGraphic">
          <ac:chgData name="Juliana Barros" userId="7ba259c6-7bb4-49a9-8cd6-2187ffa0d615" providerId="ADAL" clId="{C76A1A53-47F2-4644-99DB-0FAB1E53C80D}" dt="2024-11-04T10:16:02.473" v="4241" actId="2711"/>
          <ac:graphicFrameMkLst>
            <pc:docMk/>
            <pc:sldMk cId="141489981" sldId="4329"/>
            <ac:graphicFrameMk id="18" creationId="{9C38F52E-07B6-488B-80C4-6B14F77500E2}"/>
          </ac:graphicFrameMkLst>
        </pc:graphicFrameChg>
        <pc:picChg chg="add mod">
          <ac:chgData name="Juliana Barros" userId="7ba259c6-7bb4-49a9-8cd6-2187ffa0d615" providerId="ADAL" clId="{C76A1A53-47F2-4644-99DB-0FAB1E53C80D}" dt="2024-11-04T08:55:50.229" v="4006" actId="1035"/>
          <ac:picMkLst>
            <pc:docMk/>
            <pc:sldMk cId="141489981" sldId="4329"/>
            <ac:picMk id="17" creationId="{B674FAF1-2330-4C13-9818-10CBE7137374}"/>
          </ac:picMkLst>
        </pc:picChg>
        <pc:picChg chg="del">
          <ac:chgData name="Juliana Barros" userId="7ba259c6-7bb4-49a9-8cd6-2187ffa0d615" providerId="ADAL" clId="{C76A1A53-47F2-4644-99DB-0FAB1E53C80D}" dt="2024-11-04T09:54:08.296" v="4219" actId="478"/>
          <ac:picMkLst>
            <pc:docMk/>
            <pc:sldMk cId="141489981" sldId="4329"/>
            <ac:picMk id="31" creationId="{E95A78E8-D818-4C3F-AD14-3C871FD46D0F}"/>
          </ac:picMkLst>
        </pc:picChg>
      </pc:sldChg>
      <pc:sldChg chg="add del">
        <pc:chgData name="Juliana Barros" userId="7ba259c6-7bb4-49a9-8cd6-2187ffa0d615" providerId="ADAL" clId="{C76A1A53-47F2-4644-99DB-0FAB1E53C80D}" dt="2024-11-04T08:50:24.055" v="3951"/>
        <pc:sldMkLst>
          <pc:docMk/>
          <pc:sldMk cId="2924107144" sldId="4329"/>
        </pc:sldMkLst>
      </pc:sldChg>
      <pc:sldChg chg="add del">
        <pc:chgData name="Juliana Barros" userId="7ba259c6-7bb4-49a9-8cd6-2187ffa0d615" providerId="ADAL" clId="{C76A1A53-47F2-4644-99DB-0FAB1E53C80D}" dt="2024-11-04T08:59:31.430" v="4009"/>
        <pc:sldMkLst>
          <pc:docMk/>
          <pc:sldMk cId="3133323408" sldId="4330"/>
        </pc:sldMkLst>
      </pc:sldChg>
      <pc:sldChg chg="addSp delSp modSp add mod">
        <pc:chgData name="Juliana Barros" userId="7ba259c6-7bb4-49a9-8cd6-2187ffa0d615" providerId="ADAL" clId="{C76A1A53-47F2-4644-99DB-0FAB1E53C80D}" dt="2024-11-04T09:57:15.558" v="4240" actId="1076"/>
        <pc:sldMkLst>
          <pc:docMk/>
          <pc:sldMk cId="4171904264" sldId="4330"/>
        </pc:sldMkLst>
        <pc:spChg chg="del">
          <ac:chgData name="Juliana Barros" userId="7ba259c6-7bb4-49a9-8cd6-2187ffa0d615" providerId="ADAL" clId="{C76A1A53-47F2-4644-99DB-0FAB1E53C80D}" dt="2024-11-04T08:59:44.525" v="4013" actId="478"/>
          <ac:spMkLst>
            <pc:docMk/>
            <pc:sldMk cId="4171904264" sldId="4330"/>
            <ac:spMk id="19" creationId="{DA7FEC4E-6D2A-4E66-812B-B97B1E0BF4E5}"/>
          </ac:spMkLst>
        </pc:spChg>
        <pc:spChg chg="del">
          <ac:chgData name="Juliana Barros" userId="7ba259c6-7bb4-49a9-8cd6-2187ffa0d615" providerId="ADAL" clId="{C76A1A53-47F2-4644-99DB-0FAB1E53C80D}" dt="2024-11-04T08:59:44.525" v="4013" actId="478"/>
          <ac:spMkLst>
            <pc:docMk/>
            <pc:sldMk cId="4171904264" sldId="4330"/>
            <ac:spMk id="20" creationId="{E974BFD3-A26A-4697-BC04-653B9F52F30A}"/>
          </ac:spMkLst>
        </pc:spChg>
        <pc:spChg chg="del">
          <ac:chgData name="Juliana Barros" userId="7ba259c6-7bb4-49a9-8cd6-2187ffa0d615" providerId="ADAL" clId="{C76A1A53-47F2-4644-99DB-0FAB1E53C80D}" dt="2024-11-04T08:59:44.525" v="4013" actId="478"/>
          <ac:spMkLst>
            <pc:docMk/>
            <pc:sldMk cId="4171904264" sldId="4330"/>
            <ac:spMk id="22" creationId="{DBFC14FB-5BF5-4C50-97F1-FEB170BE7933}"/>
          </ac:spMkLst>
        </pc:spChg>
        <pc:spChg chg="add del mod">
          <ac:chgData name="Juliana Barros" userId="7ba259c6-7bb4-49a9-8cd6-2187ffa0d615" providerId="ADAL" clId="{C76A1A53-47F2-4644-99DB-0FAB1E53C80D}" dt="2024-11-04T09:10:48.436" v="4091" actId="478"/>
          <ac:spMkLst>
            <pc:docMk/>
            <pc:sldMk cId="4171904264" sldId="4330"/>
            <ac:spMk id="25" creationId="{C6EF69E8-0A1A-45E6-98A1-214C7F85C7CF}"/>
          </ac:spMkLst>
        </pc:spChg>
        <pc:spChg chg="add mod">
          <ac:chgData name="Juliana Barros" userId="7ba259c6-7bb4-49a9-8cd6-2187ffa0d615" providerId="ADAL" clId="{C76A1A53-47F2-4644-99DB-0FAB1E53C80D}" dt="2024-11-04T09:12:39.877" v="4135" actId="113"/>
          <ac:spMkLst>
            <pc:docMk/>
            <pc:sldMk cId="4171904264" sldId="4330"/>
            <ac:spMk id="32" creationId="{040123A0-0CEC-4761-BD13-8FDB6B2B5D60}"/>
          </ac:spMkLst>
        </pc:spChg>
        <pc:graphicFrameChg chg="del">
          <ac:chgData name="Juliana Barros" userId="7ba259c6-7bb4-49a9-8cd6-2187ffa0d615" providerId="ADAL" clId="{C76A1A53-47F2-4644-99DB-0FAB1E53C80D}" dt="2024-11-04T08:59:38.203" v="4012" actId="478"/>
          <ac:graphicFrameMkLst>
            <pc:docMk/>
            <pc:sldMk cId="4171904264" sldId="4330"/>
            <ac:graphicFrameMk id="18" creationId="{9C38F52E-07B6-488B-80C4-6B14F77500E2}"/>
          </ac:graphicFrameMkLst>
        </pc:graphicFrameChg>
        <pc:graphicFrameChg chg="add mod modGraphic">
          <ac:chgData name="Juliana Barros" userId="7ba259c6-7bb4-49a9-8cd6-2187ffa0d615" providerId="ADAL" clId="{C76A1A53-47F2-4644-99DB-0FAB1E53C80D}" dt="2024-11-04T09:57:15.558" v="4240" actId="1076"/>
          <ac:graphicFrameMkLst>
            <pc:docMk/>
            <pc:sldMk cId="4171904264" sldId="4330"/>
            <ac:graphicFrameMk id="33" creationId="{68177CEA-9E62-4FC2-A5C3-68BB34CAF57D}"/>
          </ac:graphicFrameMkLst>
        </pc:graphicFrameChg>
        <pc:picChg chg="del">
          <ac:chgData name="Juliana Barros" userId="7ba259c6-7bb4-49a9-8cd6-2187ffa0d615" providerId="ADAL" clId="{C76A1A53-47F2-4644-99DB-0FAB1E53C80D}" dt="2024-11-04T08:59:35.626" v="4011" actId="478"/>
          <ac:picMkLst>
            <pc:docMk/>
            <pc:sldMk cId="4171904264" sldId="4330"/>
            <ac:picMk id="17" creationId="{B674FAF1-2330-4C13-9818-10CBE7137374}"/>
          </ac:picMkLst>
        </pc:picChg>
        <pc:picChg chg="del">
          <ac:chgData name="Juliana Barros" userId="7ba259c6-7bb4-49a9-8cd6-2187ffa0d615" providerId="ADAL" clId="{C76A1A53-47F2-4644-99DB-0FAB1E53C80D}" dt="2024-11-04T09:53:30.300" v="4216" actId="478"/>
          <ac:picMkLst>
            <pc:docMk/>
            <pc:sldMk cId="4171904264" sldId="4330"/>
            <ac:picMk id="31" creationId="{E95A78E8-D818-4C3F-AD14-3C871FD46D0F}"/>
          </ac:picMkLst>
        </pc:picChg>
      </pc:sldChg>
      <pc:sldChg chg="addSp delSp modSp add mod">
        <pc:chgData name="Juliana Barros" userId="7ba259c6-7bb4-49a9-8cd6-2187ffa0d615" providerId="ADAL" clId="{C76A1A53-47F2-4644-99DB-0FAB1E53C80D}" dt="2024-11-08T11:38:31.548" v="14317" actId="14100"/>
        <pc:sldMkLst>
          <pc:docMk/>
          <pc:sldMk cId="2849515138" sldId="4331"/>
        </pc:sldMkLst>
        <pc:spChg chg="mod">
          <ac:chgData name="Juliana Barros" userId="7ba259c6-7bb4-49a9-8cd6-2187ffa0d615" providerId="ADAL" clId="{C76A1A53-47F2-4644-99DB-0FAB1E53C80D}" dt="2024-11-04T09:42:34.816" v="4155" actId="20577"/>
          <ac:spMkLst>
            <pc:docMk/>
            <pc:sldMk cId="2849515138" sldId="4331"/>
            <ac:spMk id="11" creationId="{0E9A0FC6-62A8-B361-6F1B-3C2990BE65E5}"/>
          </ac:spMkLst>
        </pc:spChg>
        <pc:spChg chg="add mod">
          <ac:chgData name="Juliana Barros" userId="7ba259c6-7bb4-49a9-8cd6-2187ffa0d615" providerId="ADAL" clId="{C76A1A53-47F2-4644-99DB-0FAB1E53C80D}" dt="2024-11-08T11:38:31.548" v="14317" actId="14100"/>
          <ac:spMkLst>
            <pc:docMk/>
            <pc:sldMk cId="2849515138" sldId="4331"/>
            <ac:spMk id="19" creationId="{74DE6E66-B697-4FEB-9747-BBA41B6C4642}"/>
          </ac:spMkLst>
        </pc:spChg>
        <pc:spChg chg="del">
          <ac:chgData name="Juliana Barros" userId="7ba259c6-7bb4-49a9-8cd6-2187ffa0d615" providerId="ADAL" clId="{C76A1A53-47F2-4644-99DB-0FAB1E53C80D}" dt="2024-11-04T09:42:52.628" v="4156" actId="478"/>
          <ac:spMkLst>
            <pc:docMk/>
            <pc:sldMk cId="2849515138" sldId="4331"/>
            <ac:spMk id="32" creationId="{040123A0-0CEC-4761-BD13-8FDB6B2B5D60}"/>
          </ac:spMkLst>
        </pc:spChg>
        <pc:graphicFrameChg chg="add mod modGraphic">
          <ac:chgData name="Juliana Barros" userId="7ba259c6-7bb4-49a9-8cd6-2187ffa0d615" providerId="ADAL" clId="{C76A1A53-47F2-4644-99DB-0FAB1E53C80D}" dt="2024-11-08T11:37:30.477" v="14310" actId="1076"/>
          <ac:graphicFrameMkLst>
            <pc:docMk/>
            <pc:sldMk cId="2849515138" sldId="4331"/>
            <ac:graphicFrameMk id="20" creationId="{5A5F9AA3-B469-4C0F-B0F2-BF726F043281}"/>
          </ac:graphicFrameMkLst>
        </pc:graphicFrameChg>
        <pc:graphicFrameChg chg="del">
          <ac:chgData name="Juliana Barros" userId="7ba259c6-7bb4-49a9-8cd6-2187ffa0d615" providerId="ADAL" clId="{C76A1A53-47F2-4644-99DB-0FAB1E53C80D}" dt="2024-11-04T09:42:54.719" v="4157" actId="478"/>
          <ac:graphicFrameMkLst>
            <pc:docMk/>
            <pc:sldMk cId="2849515138" sldId="4331"/>
            <ac:graphicFrameMk id="33" creationId="{68177CEA-9E62-4FC2-A5C3-68BB34CAF57D}"/>
          </ac:graphicFrameMkLst>
        </pc:graphicFrameChg>
        <pc:picChg chg="add mod">
          <ac:chgData name="Juliana Barros" userId="7ba259c6-7bb4-49a9-8cd6-2187ffa0d615" providerId="ADAL" clId="{C76A1A53-47F2-4644-99DB-0FAB1E53C80D}" dt="2024-11-08T11:37:30.477" v="14310" actId="1076"/>
          <ac:picMkLst>
            <pc:docMk/>
            <pc:sldMk cId="2849515138" sldId="4331"/>
            <ac:picMk id="18" creationId="{5C2495A4-C9B0-4A7A-B19F-7F616CEA6487}"/>
          </ac:picMkLst>
        </pc:picChg>
        <pc:picChg chg="del">
          <ac:chgData name="Juliana Barros" userId="7ba259c6-7bb4-49a9-8cd6-2187ffa0d615" providerId="ADAL" clId="{C76A1A53-47F2-4644-99DB-0FAB1E53C80D}" dt="2024-11-04T09:53:25.758" v="4215" actId="478"/>
          <ac:picMkLst>
            <pc:docMk/>
            <pc:sldMk cId="2849515138" sldId="4331"/>
            <ac:picMk id="31" creationId="{E95A78E8-D818-4C3F-AD14-3C871FD46D0F}"/>
          </ac:picMkLst>
        </pc:picChg>
      </pc:sldChg>
      <pc:sldChg chg="add del">
        <pc:chgData name="Juliana Barros" userId="7ba259c6-7bb4-49a9-8cd6-2187ffa0d615" providerId="ADAL" clId="{C76A1A53-47F2-4644-99DB-0FAB1E53C80D}" dt="2024-11-04T09:42:20.584" v="4138"/>
        <pc:sldMkLst>
          <pc:docMk/>
          <pc:sldMk cId="2858534536" sldId="4331"/>
        </pc:sldMkLst>
      </pc:sldChg>
      <pc:sldChg chg="add del">
        <pc:chgData name="Juliana Barros" userId="7ba259c6-7bb4-49a9-8cd6-2187ffa0d615" providerId="ADAL" clId="{C76A1A53-47F2-4644-99DB-0FAB1E53C80D}" dt="2024-11-04T09:52:20.118" v="4210"/>
        <pc:sldMkLst>
          <pc:docMk/>
          <pc:sldMk cId="61642430" sldId="4332"/>
        </pc:sldMkLst>
      </pc:sldChg>
      <pc:sldChg chg="addSp delSp modSp add mod">
        <pc:chgData name="Juliana Barros" userId="7ba259c6-7bb4-49a9-8cd6-2187ffa0d615" providerId="ADAL" clId="{C76A1A53-47F2-4644-99DB-0FAB1E53C80D}" dt="2024-11-08T11:38:22.401" v="14313" actId="14100"/>
        <pc:sldMkLst>
          <pc:docMk/>
          <pc:sldMk cId="3498620526" sldId="4332"/>
        </pc:sldMkLst>
        <pc:spChg chg="del">
          <ac:chgData name="Juliana Barros" userId="7ba259c6-7bb4-49a9-8cd6-2187ffa0d615" providerId="ADAL" clId="{C76A1A53-47F2-4644-99DB-0FAB1E53C80D}" dt="2024-11-04T09:52:33.028" v="4212" actId="478"/>
          <ac:spMkLst>
            <pc:docMk/>
            <pc:sldMk cId="3498620526" sldId="4332"/>
            <ac:spMk id="19" creationId="{74DE6E66-B697-4FEB-9747-BBA41B6C4642}"/>
          </ac:spMkLst>
        </pc:spChg>
        <pc:spChg chg="add mod">
          <ac:chgData name="Juliana Barros" userId="7ba259c6-7bb4-49a9-8cd6-2187ffa0d615" providerId="ADAL" clId="{C76A1A53-47F2-4644-99DB-0FAB1E53C80D}" dt="2024-11-08T11:38:22.401" v="14313" actId="14100"/>
          <ac:spMkLst>
            <pc:docMk/>
            <pc:sldMk cId="3498620526" sldId="4332"/>
            <ac:spMk id="19" creationId="{91D69631-CF7E-4559-BFD5-88E75868E14B}"/>
          </ac:spMkLst>
        </pc:spChg>
        <pc:spChg chg="add del mod">
          <ac:chgData name="Juliana Barros" userId="7ba259c6-7bb4-49a9-8cd6-2187ffa0d615" providerId="ADAL" clId="{C76A1A53-47F2-4644-99DB-0FAB1E53C80D}" dt="2024-11-08T11:34:02.349" v="14119" actId="478"/>
          <ac:spMkLst>
            <pc:docMk/>
            <pc:sldMk cId="3498620526" sldId="4332"/>
            <ac:spMk id="25" creationId="{FCE23989-E2B3-460C-89BB-4E5C96893112}"/>
          </ac:spMkLst>
        </pc:spChg>
        <pc:graphicFrameChg chg="del">
          <ac:chgData name="Juliana Barros" userId="7ba259c6-7bb4-49a9-8cd6-2187ffa0d615" providerId="ADAL" clId="{C76A1A53-47F2-4644-99DB-0FAB1E53C80D}" dt="2024-11-04T09:52:36.584" v="4214" actId="478"/>
          <ac:graphicFrameMkLst>
            <pc:docMk/>
            <pc:sldMk cId="3498620526" sldId="4332"/>
            <ac:graphicFrameMk id="20" creationId="{5A5F9AA3-B469-4C0F-B0F2-BF726F043281}"/>
          </ac:graphicFrameMkLst>
        </pc:graphicFrameChg>
        <pc:graphicFrameChg chg="add mod modGraphic">
          <ac:chgData name="Juliana Barros" userId="7ba259c6-7bb4-49a9-8cd6-2187ffa0d615" providerId="ADAL" clId="{C76A1A53-47F2-4644-99DB-0FAB1E53C80D}" dt="2024-11-08T11:37:04.703" v="14299" actId="1076"/>
          <ac:graphicFrameMkLst>
            <pc:docMk/>
            <pc:sldMk cId="3498620526" sldId="4332"/>
            <ac:graphicFrameMk id="32" creationId="{CBC2456F-427A-49C9-9DE5-62F07FF6C465}"/>
          </ac:graphicFrameMkLst>
        </pc:graphicFrameChg>
        <pc:picChg chg="add mod ord">
          <ac:chgData name="Juliana Barros" userId="7ba259c6-7bb4-49a9-8cd6-2187ffa0d615" providerId="ADAL" clId="{C76A1A53-47F2-4644-99DB-0FAB1E53C80D}" dt="2024-11-08T11:33:48.869" v="14107" actId="167"/>
          <ac:picMkLst>
            <pc:docMk/>
            <pc:sldMk cId="3498620526" sldId="4332"/>
            <ac:picMk id="18" creationId="{3639626A-DFDD-45B1-9475-5190B92AB87A}"/>
          </ac:picMkLst>
        </pc:picChg>
        <pc:picChg chg="del">
          <ac:chgData name="Juliana Barros" userId="7ba259c6-7bb4-49a9-8cd6-2187ffa0d615" providerId="ADAL" clId="{C76A1A53-47F2-4644-99DB-0FAB1E53C80D}" dt="2024-11-04T09:52:34.162" v="4213" actId="478"/>
          <ac:picMkLst>
            <pc:docMk/>
            <pc:sldMk cId="3498620526" sldId="4332"/>
            <ac:picMk id="18" creationId="{5C2495A4-C9B0-4A7A-B19F-7F616CEA6487}"/>
          </ac:picMkLst>
        </pc:picChg>
        <pc:picChg chg="add del mod">
          <ac:chgData name="Juliana Barros" userId="7ba259c6-7bb4-49a9-8cd6-2187ffa0d615" providerId="ADAL" clId="{C76A1A53-47F2-4644-99DB-0FAB1E53C80D}" dt="2024-11-08T11:33:46.075" v="14105" actId="478"/>
          <ac:picMkLst>
            <pc:docMk/>
            <pc:sldMk cId="3498620526" sldId="4332"/>
            <ac:picMk id="22" creationId="{6EFC9DB9-BB12-443B-855D-A3C03F342657}"/>
          </ac:picMkLst>
        </pc:picChg>
        <pc:picChg chg="del">
          <ac:chgData name="Juliana Barros" userId="7ba259c6-7bb4-49a9-8cd6-2187ffa0d615" providerId="ADAL" clId="{C76A1A53-47F2-4644-99DB-0FAB1E53C80D}" dt="2024-11-04T09:54:22.909" v="4220" actId="478"/>
          <ac:picMkLst>
            <pc:docMk/>
            <pc:sldMk cId="3498620526" sldId="4332"/>
            <ac:picMk id="31" creationId="{E95A78E8-D818-4C3F-AD14-3C871FD46D0F}"/>
          </ac:picMkLst>
        </pc:picChg>
      </pc:sldChg>
      <pc:sldChg chg="add del">
        <pc:chgData name="Juliana Barros" userId="7ba259c6-7bb4-49a9-8cd6-2187ffa0d615" providerId="ADAL" clId="{C76A1A53-47F2-4644-99DB-0FAB1E53C80D}" dt="2024-11-04T12:24:17.638" v="4329"/>
        <pc:sldMkLst>
          <pc:docMk/>
          <pc:sldMk cId="491898291" sldId="4333"/>
        </pc:sldMkLst>
      </pc:sldChg>
      <pc:sldChg chg="addSp delSp modSp add mod">
        <pc:chgData name="Juliana Barros" userId="7ba259c6-7bb4-49a9-8cd6-2187ffa0d615" providerId="ADAL" clId="{C76A1A53-47F2-4644-99DB-0FAB1E53C80D}" dt="2024-11-08T11:38:07.658" v="14311" actId="14100"/>
        <pc:sldMkLst>
          <pc:docMk/>
          <pc:sldMk cId="3815997292" sldId="4333"/>
        </pc:sldMkLst>
        <pc:spChg chg="add del mod">
          <ac:chgData name="Juliana Barros" userId="7ba259c6-7bb4-49a9-8cd6-2187ffa0d615" providerId="ADAL" clId="{C76A1A53-47F2-4644-99DB-0FAB1E53C80D}" dt="2024-11-08T11:34:41.166" v="14167" actId="478"/>
          <ac:spMkLst>
            <pc:docMk/>
            <pc:sldMk cId="3815997292" sldId="4333"/>
            <ac:spMk id="20" creationId="{F2D64691-DC50-4BBA-8092-B1343A266A20}"/>
          </ac:spMkLst>
        </pc:spChg>
        <pc:spChg chg="add mod">
          <ac:chgData name="Juliana Barros" userId="7ba259c6-7bb4-49a9-8cd6-2187ffa0d615" providerId="ADAL" clId="{C76A1A53-47F2-4644-99DB-0FAB1E53C80D}" dt="2024-11-08T11:38:07.658" v="14311" actId="14100"/>
          <ac:spMkLst>
            <pc:docMk/>
            <pc:sldMk cId="3815997292" sldId="4333"/>
            <ac:spMk id="25" creationId="{F67B960B-B159-4FFD-AFB6-276FDA70D51C}"/>
          </ac:spMkLst>
        </pc:spChg>
        <pc:spChg chg="del">
          <ac:chgData name="Juliana Barros" userId="7ba259c6-7bb4-49a9-8cd6-2187ffa0d615" providerId="ADAL" clId="{C76A1A53-47F2-4644-99DB-0FAB1E53C80D}" dt="2024-11-04T12:24:41.453" v="4333" actId="478"/>
          <ac:spMkLst>
            <pc:docMk/>
            <pc:sldMk cId="3815997292" sldId="4333"/>
            <ac:spMk id="25" creationId="{FCE23989-E2B3-460C-89BB-4E5C96893112}"/>
          </ac:spMkLst>
        </pc:spChg>
        <pc:graphicFrameChg chg="add del mod modGraphic">
          <ac:chgData name="Juliana Barros" userId="7ba259c6-7bb4-49a9-8cd6-2187ffa0d615" providerId="ADAL" clId="{C76A1A53-47F2-4644-99DB-0FAB1E53C80D}" dt="2024-11-04T12:34:47.665" v="4397"/>
          <ac:graphicFrameMkLst>
            <pc:docMk/>
            <pc:sldMk cId="3815997292" sldId="4333"/>
            <ac:graphicFrameMk id="19" creationId="{7329CC56-CFAE-4661-A030-F68793C6D7D7}"/>
          </ac:graphicFrameMkLst>
        </pc:graphicFrameChg>
        <pc:graphicFrameChg chg="del">
          <ac:chgData name="Juliana Barros" userId="7ba259c6-7bb4-49a9-8cd6-2187ffa0d615" providerId="ADAL" clId="{C76A1A53-47F2-4644-99DB-0FAB1E53C80D}" dt="2024-11-04T12:24:41.453" v="4333" actId="478"/>
          <ac:graphicFrameMkLst>
            <pc:docMk/>
            <pc:sldMk cId="3815997292" sldId="4333"/>
            <ac:graphicFrameMk id="32" creationId="{CBC2456F-427A-49C9-9DE5-62F07FF6C465}"/>
          </ac:graphicFrameMkLst>
        </pc:graphicFrameChg>
        <pc:picChg chg="add del mod">
          <ac:chgData name="Juliana Barros" userId="7ba259c6-7bb4-49a9-8cd6-2187ffa0d615" providerId="ADAL" clId="{C76A1A53-47F2-4644-99DB-0FAB1E53C80D}" dt="2024-11-08T11:34:36.601" v="14164" actId="478"/>
          <ac:picMkLst>
            <pc:docMk/>
            <pc:sldMk cId="3815997292" sldId="4333"/>
            <ac:picMk id="18" creationId="{7464B214-5262-4207-89F0-E55A18901E3A}"/>
          </ac:picMkLst>
        </pc:picChg>
        <pc:picChg chg="del">
          <ac:chgData name="Juliana Barros" userId="7ba259c6-7bb4-49a9-8cd6-2187ffa0d615" providerId="ADAL" clId="{C76A1A53-47F2-4644-99DB-0FAB1E53C80D}" dt="2024-11-04T12:24:41.453" v="4333" actId="478"/>
          <ac:picMkLst>
            <pc:docMk/>
            <pc:sldMk cId="3815997292" sldId="4333"/>
            <ac:picMk id="22" creationId="{6EFC9DB9-BB12-443B-855D-A3C03F342657}"/>
          </ac:picMkLst>
        </pc:picChg>
        <pc:picChg chg="add mod ord">
          <ac:chgData name="Juliana Barros" userId="7ba259c6-7bb4-49a9-8cd6-2187ffa0d615" providerId="ADAL" clId="{C76A1A53-47F2-4644-99DB-0FAB1E53C80D}" dt="2024-11-08T11:34:39.824" v="14166" actId="167"/>
          <ac:picMkLst>
            <pc:docMk/>
            <pc:sldMk cId="3815997292" sldId="4333"/>
            <ac:picMk id="22" creationId="{E91A9810-79B9-41FB-AF3F-DCB5C49296BF}"/>
          </ac:picMkLst>
        </pc:picChg>
        <pc:cxnChg chg="mod">
          <ac:chgData name="Juliana Barros" userId="7ba259c6-7bb4-49a9-8cd6-2187ffa0d615" providerId="ADAL" clId="{C76A1A53-47F2-4644-99DB-0FAB1E53C80D}" dt="2024-11-04T12:24:36.050" v="4332" actId="1076"/>
          <ac:cxnSpMkLst>
            <pc:docMk/>
            <pc:sldMk cId="3815997292" sldId="4333"/>
            <ac:cxnSpMk id="6" creationId="{0D9A8C37-33ED-AE84-AA95-16A7B0675183}"/>
          </ac:cxnSpMkLst>
        </pc:cxnChg>
      </pc:sldChg>
      <pc:sldChg chg="addSp delSp modSp add mod">
        <pc:chgData name="Juliana Barros" userId="7ba259c6-7bb4-49a9-8cd6-2187ffa0d615" providerId="ADAL" clId="{C76A1A53-47F2-4644-99DB-0FAB1E53C80D}" dt="2024-11-08T11:35:20.179" v="14237" actId="1035"/>
        <pc:sldMkLst>
          <pc:docMk/>
          <pc:sldMk cId="535759308" sldId="4334"/>
        </pc:sldMkLst>
        <pc:spChg chg="add mod">
          <ac:chgData name="Juliana Barros" userId="7ba259c6-7bb4-49a9-8cd6-2187ffa0d615" providerId="ADAL" clId="{C76A1A53-47F2-4644-99DB-0FAB1E53C80D}" dt="2024-11-08T11:35:20.179" v="14237" actId="1035"/>
          <ac:spMkLst>
            <pc:docMk/>
            <pc:sldMk cId="535759308" sldId="4334"/>
            <ac:spMk id="19" creationId="{D7C31EBE-668F-4464-B713-1878582E4331}"/>
          </ac:spMkLst>
        </pc:spChg>
        <pc:spChg chg="del">
          <ac:chgData name="Juliana Barros" userId="7ba259c6-7bb4-49a9-8cd6-2187ffa0d615" providerId="ADAL" clId="{C76A1A53-47F2-4644-99DB-0FAB1E53C80D}" dt="2024-11-04T12:35:56.465" v="4403" actId="478"/>
          <ac:spMkLst>
            <pc:docMk/>
            <pc:sldMk cId="535759308" sldId="4334"/>
            <ac:spMk id="20" creationId="{F2D64691-DC50-4BBA-8092-B1343A266A20}"/>
          </ac:spMkLst>
        </pc:spChg>
        <pc:spChg chg="add del mod">
          <ac:chgData name="Juliana Barros" userId="7ba259c6-7bb4-49a9-8cd6-2187ffa0d615" providerId="ADAL" clId="{C76A1A53-47F2-4644-99DB-0FAB1E53C80D}" dt="2024-11-08T11:35:02.021" v="14212" actId="478"/>
          <ac:spMkLst>
            <pc:docMk/>
            <pc:sldMk cId="535759308" sldId="4334"/>
            <ac:spMk id="31" creationId="{685CB722-5E7C-4627-848E-DC64AA637B4E}"/>
          </ac:spMkLst>
        </pc:spChg>
        <pc:graphicFrameChg chg="del">
          <ac:chgData name="Juliana Barros" userId="7ba259c6-7bb4-49a9-8cd6-2187ffa0d615" providerId="ADAL" clId="{C76A1A53-47F2-4644-99DB-0FAB1E53C80D}" dt="2024-11-04T12:35:54.431" v="4402" actId="478"/>
          <ac:graphicFrameMkLst>
            <pc:docMk/>
            <pc:sldMk cId="535759308" sldId="4334"/>
            <ac:graphicFrameMk id="19" creationId="{7329CC56-CFAE-4661-A030-F68793C6D7D7}"/>
          </ac:graphicFrameMkLst>
        </pc:graphicFrameChg>
        <pc:graphicFrameChg chg="add mod modGraphic">
          <ac:chgData name="Juliana Barros" userId="7ba259c6-7bb4-49a9-8cd6-2187ffa0d615" providerId="ADAL" clId="{C76A1A53-47F2-4644-99DB-0FAB1E53C80D}" dt="2024-11-04T12:40:38.058" v="4437" actId="1037"/>
          <ac:graphicFrameMkLst>
            <pc:docMk/>
            <pc:sldMk cId="535759308" sldId="4334"/>
            <ac:graphicFrameMk id="25" creationId="{8C96A956-A80E-4312-9C18-BAB07274F1B1}"/>
          </ac:graphicFrameMkLst>
        </pc:graphicFrameChg>
        <pc:picChg chg="del">
          <ac:chgData name="Juliana Barros" userId="7ba259c6-7bb4-49a9-8cd6-2187ffa0d615" providerId="ADAL" clId="{C76A1A53-47F2-4644-99DB-0FAB1E53C80D}" dt="2024-11-04T12:35:58.045" v="4404" actId="478"/>
          <ac:picMkLst>
            <pc:docMk/>
            <pc:sldMk cId="535759308" sldId="4334"/>
            <ac:picMk id="18" creationId="{7464B214-5262-4207-89F0-E55A18901E3A}"/>
          </ac:picMkLst>
        </pc:picChg>
        <pc:picChg chg="add mod ord">
          <ac:chgData name="Juliana Barros" userId="7ba259c6-7bb4-49a9-8cd6-2187ffa0d615" providerId="ADAL" clId="{C76A1A53-47F2-4644-99DB-0FAB1E53C80D}" dt="2024-11-08T11:35:07.283" v="14215" actId="167"/>
          <ac:picMkLst>
            <pc:docMk/>
            <pc:sldMk cId="535759308" sldId="4334"/>
            <ac:picMk id="18" creationId="{DAC5AE38-4495-4585-B825-B60DFE91C95C}"/>
          </ac:picMkLst>
        </pc:picChg>
        <pc:picChg chg="add del mod">
          <ac:chgData name="Juliana Barros" userId="7ba259c6-7bb4-49a9-8cd6-2187ffa0d615" providerId="ADAL" clId="{C76A1A53-47F2-4644-99DB-0FAB1E53C80D}" dt="2024-11-08T11:35:03.376" v="14213" actId="478"/>
          <ac:picMkLst>
            <pc:docMk/>
            <pc:sldMk cId="535759308" sldId="4334"/>
            <ac:picMk id="22" creationId="{BD923EA5-845B-4077-8819-22234E712E15}"/>
          </ac:picMkLst>
        </pc:picChg>
      </pc:sldChg>
      <pc:sldChg chg="add del">
        <pc:chgData name="Juliana Barros" userId="7ba259c6-7bb4-49a9-8cd6-2187ffa0d615" providerId="ADAL" clId="{C76A1A53-47F2-4644-99DB-0FAB1E53C80D}" dt="2024-11-04T12:35:48.998" v="4400"/>
        <pc:sldMkLst>
          <pc:docMk/>
          <pc:sldMk cId="4111146371" sldId="4334"/>
        </pc:sldMkLst>
      </pc:sldChg>
      <pc:sldChg chg="add del">
        <pc:chgData name="Juliana Barros" userId="7ba259c6-7bb4-49a9-8cd6-2187ffa0d615" providerId="ADAL" clId="{C76A1A53-47F2-4644-99DB-0FAB1E53C80D}" dt="2024-11-04T12:43:09.372" v="4440"/>
        <pc:sldMkLst>
          <pc:docMk/>
          <pc:sldMk cId="1152697839" sldId="4335"/>
        </pc:sldMkLst>
      </pc:sldChg>
      <pc:sldChg chg="addSp delSp modSp add mod">
        <pc:chgData name="Juliana Barros" userId="7ba259c6-7bb4-49a9-8cd6-2187ffa0d615" providerId="ADAL" clId="{C76A1A53-47F2-4644-99DB-0FAB1E53C80D}" dt="2024-11-08T11:37:19.619" v="14308" actId="1035"/>
        <pc:sldMkLst>
          <pc:docMk/>
          <pc:sldMk cId="3227977359" sldId="4335"/>
        </pc:sldMkLst>
        <pc:spChg chg="add del mod">
          <ac:chgData name="Juliana Barros" userId="7ba259c6-7bb4-49a9-8cd6-2187ffa0d615" providerId="ADAL" clId="{C76A1A53-47F2-4644-99DB-0FAB1E53C80D}" dt="2024-11-08T11:35:34.604" v="14238" actId="478"/>
          <ac:spMkLst>
            <pc:docMk/>
            <pc:sldMk cId="3227977359" sldId="4335"/>
            <ac:spMk id="20" creationId="{5B731727-26A5-4618-93F5-C7E15C9B94AC}"/>
          </ac:spMkLst>
        </pc:spChg>
        <pc:spChg chg="add mod">
          <ac:chgData name="Juliana Barros" userId="7ba259c6-7bb4-49a9-8cd6-2187ffa0d615" providerId="ADAL" clId="{C76A1A53-47F2-4644-99DB-0FAB1E53C80D}" dt="2024-11-08T11:37:19.619" v="14308" actId="1035"/>
          <ac:spMkLst>
            <pc:docMk/>
            <pc:sldMk cId="3227977359" sldId="4335"/>
            <ac:spMk id="25" creationId="{3ABC9C13-E3C4-4410-ADAF-99FE7CB36F99}"/>
          </ac:spMkLst>
        </pc:spChg>
        <pc:spChg chg="del">
          <ac:chgData name="Juliana Barros" userId="7ba259c6-7bb4-49a9-8cd6-2187ffa0d615" providerId="ADAL" clId="{C76A1A53-47F2-4644-99DB-0FAB1E53C80D}" dt="2024-11-04T12:43:23.837" v="4442" actId="478"/>
          <ac:spMkLst>
            <pc:docMk/>
            <pc:sldMk cId="3227977359" sldId="4335"/>
            <ac:spMk id="31" creationId="{685CB722-5E7C-4627-848E-DC64AA637B4E}"/>
          </ac:spMkLst>
        </pc:spChg>
        <pc:graphicFrameChg chg="add mod modGraphic">
          <ac:chgData name="Juliana Barros" userId="7ba259c6-7bb4-49a9-8cd6-2187ffa0d615" providerId="ADAL" clId="{C76A1A53-47F2-4644-99DB-0FAB1E53C80D}" dt="2024-11-04T13:53:10.449" v="4474"/>
          <ac:graphicFrameMkLst>
            <pc:docMk/>
            <pc:sldMk cId="3227977359" sldId="4335"/>
            <ac:graphicFrameMk id="19" creationId="{521FDE6D-4BC9-40CA-9822-A844278CAEC5}"/>
          </ac:graphicFrameMkLst>
        </pc:graphicFrameChg>
        <pc:graphicFrameChg chg="del">
          <ac:chgData name="Juliana Barros" userId="7ba259c6-7bb4-49a9-8cd6-2187ffa0d615" providerId="ADAL" clId="{C76A1A53-47F2-4644-99DB-0FAB1E53C80D}" dt="2024-11-04T12:43:23.837" v="4442" actId="478"/>
          <ac:graphicFrameMkLst>
            <pc:docMk/>
            <pc:sldMk cId="3227977359" sldId="4335"/>
            <ac:graphicFrameMk id="25" creationId="{8C96A956-A80E-4312-9C18-BAB07274F1B1}"/>
          </ac:graphicFrameMkLst>
        </pc:graphicFrameChg>
        <pc:picChg chg="add del mod">
          <ac:chgData name="Juliana Barros" userId="7ba259c6-7bb4-49a9-8cd6-2187ffa0d615" providerId="ADAL" clId="{C76A1A53-47F2-4644-99DB-0FAB1E53C80D}" dt="2024-11-08T11:35:35.261" v="14239" actId="478"/>
          <ac:picMkLst>
            <pc:docMk/>
            <pc:sldMk cId="3227977359" sldId="4335"/>
            <ac:picMk id="18" creationId="{D9F04B4F-98FE-4098-B1A3-20B7B7262533}"/>
          </ac:picMkLst>
        </pc:picChg>
        <pc:picChg chg="del">
          <ac:chgData name="Juliana Barros" userId="7ba259c6-7bb4-49a9-8cd6-2187ffa0d615" providerId="ADAL" clId="{C76A1A53-47F2-4644-99DB-0FAB1E53C80D}" dt="2024-11-04T12:43:23.837" v="4442" actId="478"/>
          <ac:picMkLst>
            <pc:docMk/>
            <pc:sldMk cId="3227977359" sldId="4335"/>
            <ac:picMk id="22" creationId="{BD923EA5-845B-4077-8819-22234E712E15}"/>
          </ac:picMkLst>
        </pc:picChg>
        <pc:picChg chg="add mod">
          <ac:chgData name="Juliana Barros" userId="7ba259c6-7bb4-49a9-8cd6-2187ffa0d615" providerId="ADAL" clId="{C76A1A53-47F2-4644-99DB-0FAB1E53C80D}" dt="2024-11-08T11:35:39.284" v="14240"/>
          <ac:picMkLst>
            <pc:docMk/>
            <pc:sldMk cId="3227977359" sldId="4335"/>
            <ac:picMk id="22" creationId="{E9E99A93-D4EB-4721-BCAE-533B9716E1F8}"/>
          </ac:picMkLst>
        </pc:picChg>
      </pc:sldChg>
      <pc:sldChg chg="add del">
        <pc:chgData name="Juliana Barros" userId="7ba259c6-7bb4-49a9-8cd6-2187ffa0d615" providerId="ADAL" clId="{C76A1A53-47F2-4644-99DB-0FAB1E53C80D}" dt="2024-11-04T13:53:39.787" v="4477"/>
        <pc:sldMkLst>
          <pc:docMk/>
          <pc:sldMk cId="118064131" sldId="4336"/>
        </pc:sldMkLst>
      </pc:sldChg>
      <pc:sldChg chg="add del">
        <pc:chgData name="Juliana Barros" userId="7ba259c6-7bb4-49a9-8cd6-2187ffa0d615" providerId="ADAL" clId="{C76A1A53-47F2-4644-99DB-0FAB1E53C80D}" dt="2024-11-04T12:43:33.936" v="4444"/>
        <pc:sldMkLst>
          <pc:docMk/>
          <pc:sldMk cId="1069197227" sldId="4336"/>
        </pc:sldMkLst>
      </pc:sldChg>
      <pc:sldChg chg="addSp delSp modSp add mod addCm modCm">
        <pc:chgData name="Juliana Barros" userId="7ba259c6-7bb4-49a9-8cd6-2187ffa0d615" providerId="ADAL" clId="{C76A1A53-47F2-4644-99DB-0FAB1E53C80D}" dt="2024-11-08T11:43:00.842" v="14320"/>
        <pc:sldMkLst>
          <pc:docMk/>
          <pc:sldMk cId="1888980929" sldId="4336"/>
        </pc:sldMkLst>
        <pc:spChg chg="mod">
          <ac:chgData name="Juliana Barros" userId="7ba259c6-7bb4-49a9-8cd6-2187ffa0d615" providerId="ADAL" clId="{C76A1A53-47F2-4644-99DB-0FAB1E53C80D}" dt="2024-11-04T13:54:07.992" v="4500" actId="20577"/>
          <ac:spMkLst>
            <pc:docMk/>
            <pc:sldMk cId="1888980929" sldId="4336"/>
            <ac:spMk id="11" creationId="{0E9A0FC6-62A8-B361-6F1B-3C2990BE65E5}"/>
          </ac:spMkLst>
        </pc:spChg>
        <pc:spChg chg="del">
          <ac:chgData name="Juliana Barros" userId="7ba259c6-7bb4-49a9-8cd6-2187ffa0d615" providerId="ADAL" clId="{C76A1A53-47F2-4644-99DB-0FAB1E53C80D}" dt="2024-11-04T13:53:54.341" v="4479" actId="478"/>
          <ac:spMkLst>
            <pc:docMk/>
            <pc:sldMk cId="1888980929" sldId="4336"/>
            <ac:spMk id="20" creationId="{5B731727-26A5-4618-93F5-C7E15C9B94AC}"/>
          </ac:spMkLst>
        </pc:spChg>
        <pc:graphicFrameChg chg="del">
          <ac:chgData name="Juliana Barros" userId="7ba259c6-7bb4-49a9-8cd6-2187ffa0d615" providerId="ADAL" clId="{C76A1A53-47F2-4644-99DB-0FAB1E53C80D}" dt="2024-11-04T13:53:54.341" v="4479" actId="478"/>
          <ac:graphicFrameMkLst>
            <pc:docMk/>
            <pc:sldMk cId="1888980929" sldId="4336"/>
            <ac:graphicFrameMk id="19" creationId="{521FDE6D-4BC9-40CA-9822-A844278CAEC5}"/>
          </ac:graphicFrameMkLst>
        </pc:graphicFrameChg>
        <pc:picChg chg="del">
          <ac:chgData name="Juliana Barros" userId="7ba259c6-7bb4-49a9-8cd6-2187ffa0d615" providerId="ADAL" clId="{C76A1A53-47F2-4644-99DB-0FAB1E53C80D}" dt="2024-11-04T13:53:54.341" v="4479" actId="478"/>
          <ac:picMkLst>
            <pc:docMk/>
            <pc:sldMk cId="1888980929" sldId="4336"/>
            <ac:picMk id="18" creationId="{D9F04B4F-98FE-4098-B1A3-20B7B7262533}"/>
          </ac:picMkLst>
        </pc:picChg>
        <pc:picChg chg="add mod">
          <ac:chgData name="Juliana Barros" userId="7ba259c6-7bb4-49a9-8cd6-2187ffa0d615" providerId="ADAL" clId="{C76A1A53-47F2-4644-99DB-0FAB1E53C80D}" dt="2024-11-04T13:54:36.713" v="4503" actId="1076"/>
          <ac:picMkLst>
            <pc:docMk/>
            <pc:sldMk cId="1888980929" sldId="4336"/>
            <ac:picMk id="22" creationId="{76445036-1230-44DB-85CE-5FE39545434D}"/>
          </ac:picMkLst>
        </pc:picChg>
        <pc:picChg chg="add mod">
          <ac:chgData name="Juliana Barros" userId="7ba259c6-7bb4-49a9-8cd6-2187ffa0d615" providerId="ADAL" clId="{C76A1A53-47F2-4644-99DB-0FAB1E53C80D}" dt="2024-11-04T13:55:17.874" v="4507" actId="1076"/>
          <ac:picMkLst>
            <pc:docMk/>
            <pc:sldMk cId="1888980929" sldId="4336"/>
            <ac:picMk id="25" creationId="{97003695-DBB1-4D01-A693-4BD9D4856259}"/>
          </ac:picMkLst>
        </pc:picChg>
      </pc:sldChg>
      <pc:sldChg chg="addSp modSp add mod">
        <pc:chgData name="Juliana Barros" userId="7ba259c6-7bb4-49a9-8cd6-2187ffa0d615" providerId="ADAL" clId="{C76A1A53-47F2-4644-99DB-0FAB1E53C80D}" dt="2024-11-04T13:58:00.225" v="4527" actId="14100"/>
        <pc:sldMkLst>
          <pc:docMk/>
          <pc:sldMk cId="1635795825" sldId="4337"/>
        </pc:sldMkLst>
        <pc:spChg chg="mod">
          <ac:chgData name="Juliana Barros" userId="7ba259c6-7bb4-49a9-8cd6-2187ffa0d615" providerId="ADAL" clId="{C76A1A53-47F2-4644-99DB-0FAB1E53C80D}" dt="2024-11-04T13:55:55.492" v="4514"/>
          <ac:spMkLst>
            <pc:docMk/>
            <pc:sldMk cId="1635795825" sldId="4337"/>
            <ac:spMk id="11" creationId="{0E9A0FC6-62A8-B361-6F1B-3C2990BE65E5}"/>
          </ac:spMkLst>
        </pc:spChg>
        <pc:spChg chg="add mod">
          <ac:chgData name="Juliana Barros" userId="7ba259c6-7bb4-49a9-8cd6-2187ffa0d615" providerId="ADAL" clId="{C76A1A53-47F2-4644-99DB-0FAB1E53C80D}" dt="2024-11-04T13:57:09.913" v="4522"/>
          <ac:spMkLst>
            <pc:docMk/>
            <pc:sldMk cId="1635795825" sldId="4337"/>
            <ac:spMk id="17" creationId="{763C8280-B258-439E-8065-EE26E78C5D1D}"/>
          </ac:spMkLst>
        </pc:spChg>
        <pc:picChg chg="mod">
          <ac:chgData name="Juliana Barros" userId="7ba259c6-7bb4-49a9-8cd6-2187ffa0d615" providerId="ADAL" clId="{C76A1A53-47F2-4644-99DB-0FAB1E53C80D}" dt="2024-11-04T13:57:32.449" v="4525" actId="1076"/>
          <ac:picMkLst>
            <pc:docMk/>
            <pc:sldMk cId="1635795825" sldId="4337"/>
            <ac:picMk id="22" creationId="{76445036-1230-44DB-85CE-5FE39545434D}"/>
          </ac:picMkLst>
        </pc:picChg>
        <pc:picChg chg="mod">
          <ac:chgData name="Juliana Barros" userId="7ba259c6-7bb4-49a9-8cd6-2187ffa0d615" providerId="ADAL" clId="{C76A1A53-47F2-4644-99DB-0FAB1E53C80D}" dt="2024-11-04T13:58:00.225" v="4527" actId="14100"/>
          <ac:picMkLst>
            <pc:docMk/>
            <pc:sldMk cId="1635795825" sldId="4337"/>
            <ac:picMk id="25" creationId="{97003695-DBB1-4D01-A693-4BD9D4856259}"/>
          </ac:picMkLst>
        </pc:picChg>
      </pc:sldChg>
      <pc:sldChg chg="add del">
        <pc:chgData name="Juliana Barros" userId="7ba259c6-7bb4-49a9-8cd6-2187ffa0d615" providerId="ADAL" clId="{C76A1A53-47F2-4644-99DB-0FAB1E53C80D}" dt="2024-11-04T13:55:37.640" v="4510"/>
        <pc:sldMkLst>
          <pc:docMk/>
          <pc:sldMk cId="2643535257" sldId="4337"/>
        </pc:sldMkLst>
      </pc:sldChg>
      <pc:sldChg chg="addSp delSp modSp add mod">
        <pc:chgData name="Juliana Barros" userId="7ba259c6-7bb4-49a9-8cd6-2187ffa0d615" providerId="ADAL" clId="{C76A1A53-47F2-4644-99DB-0FAB1E53C80D}" dt="2024-11-04T13:59:54.297" v="4576" actId="1076"/>
        <pc:sldMkLst>
          <pc:docMk/>
          <pc:sldMk cId="3618886836" sldId="4338"/>
        </pc:sldMkLst>
        <pc:spChg chg="mod">
          <ac:chgData name="Juliana Barros" userId="7ba259c6-7bb4-49a9-8cd6-2187ffa0d615" providerId="ADAL" clId="{C76A1A53-47F2-4644-99DB-0FAB1E53C80D}" dt="2024-11-04T13:58:52.998" v="4569" actId="20577"/>
          <ac:spMkLst>
            <pc:docMk/>
            <pc:sldMk cId="3618886836" sldId="4338"/>
            <ac:spMk id="11" creationId="{0E9A0FC6-62A8-B361-6F1B-3C2990BE65E5}"/>
          </ac:spMkLst>
        </pc:spChg>
        <pc:spChg chg="del">
          <ac:chgData name="Juliana Barros" userId="7ba259c6-7bb4-49a9-8cd6-2187ffa0d615" providerId="ADAL" clId="{C76A1A53-47F2-4644-99DB-0FAB1E53C80D}" dt="2024-11-04T13:58:32.506" v="4530" actId="478"/>
          <ac:spMkLst>
            <pc:docMk/>
            <pc:sldMk cId="3618886836" sldId="4338"/>
            <ac:spMk id="17" creationId="{763C8280-B258-439E-8065-EE26E78C5D1D}"/>
          </ac:spMkLst>
        </pc:spChg>
        <pc:spChg chg="mod">
          <ac:chgData name="Juliana Barros" userId="7ba259c6-7bb4-49a9-8cd6-2187ffa0d615" providerId="ADAL" clId="{C76A1A53-47F2-4644-99DB-0FAB1E53C80D}" dt="2024-11-04T13:59:11.636" v="4571" actId="207"/>
          <ac:spMkLst>
            <pc:docMk/>
            <pc:sldMk cId="3618886836" sldId="4338"/>
            <ac:spMk id="19" creationId="{AA0C0811-8164-4928-BCFC-88967A2B03B0}"/>
          </ac:spMkLst>
        </pc:spChg>
        <pc:spChg chg="mod">
          <ac:chgData name="Juliana Barros" userId="7ba259c6-7bb4-49a9-8cd6-2187ffa0d615" providerId="ADAL" clId="{C76A1A53-47F2-4644-99DB-0FAB1E53C80D}" dt="2024-11-04T13:59:14.003" v="4572" actId="207"/>
          <ac:spMkLst>
            <pc:docMk/>
            <pc:sldMk cId="3618886836" sldId="4338"/>
            <ac:spMk id="20" creationId="{40D40202-AC1B-452E-8E97-5D3BB658D834}"/>
          </ac:spMkLst>
        </pc:spChg>
        <pc:spChg chg="mod">
          <ac:chgData name="Juliana Barros" userId="7ba259c6-7bb4-49a9-8cd6-2187ffa0d615" providerId="ADAL" clId="{C76A1A53-47F2-4644-99DB-0FAB1E53C80D}" dt="2024-11-04T13:59:17.166" v="4573" actId="207"/>
          <ac:spMkLst>
            <pc:docMk/>
            <pc:sldMk cId="3618886836" sldId="4338"/>
            <ac:spMk id="31" creationId="{DE2617AD-F0E8-4E13-A38B-10B45EAB1532}"/>
          </ac:spMkLst>
        </pc:spChg>
        <pc:spChg chg="mod">
          <ac:chgData name="Juliana Barros" userId="7ba259c6-7bb4-49a9-8cd6-2187ffa0d615" providerId="ADAL" clId="{C76A1A53-47F2-4644-99DB-0FAB1E53C80D}" dt="2024-11-04T13:59:19.119" v="4574" actId="207"/>
          <ac:spMkLst>
            <pc:docMk/>
            <pc:sldMk cId="3618886836" sldId="4338"/>
            <ac:spMk id="32" creationId="{1B450BA4-8259-47A2-8CC1-FDAD6EB437AC}"/>
          </ac:spMkLst>
        </pc:spChg>
        <pc:spChg chg="mod">
          <ac:chgData name="Juliana Barros" userId="7ba259c6-7bb4-49a9-8cd6-2187ffa0d615" providerId="ADAL" clId="{C76A1A53-47F2-4644-99DB-0FAB1E53C80D}" dt="2024-11-04T13:59:05.396" v="4570"/>
          <ac:spMkLst>
            <pc:docMk/>
            <pc:sldMk cId="3618886836" sldId="4338"/>
            <ac:spMk id="33" creationId="{6C0B9F90-EE5D-47EF-88A7-929EA1BB39B0}"/>
          </ac:spMkLst>
        </pc:spChg>
        <pc:spChg chg="mod">
          <ac:chgData name="Juliana Barros" userId="7ba259c6-7bb4-49a9-8cd6-2187ffa0d615" providerId="ADAL" clId="{C76A1A53-47F2-4644-99DB-0FAB1E53C80D}" dt="2024-11-04T13:59:05.396" v="4570"/>
          <ac:spMkLst>
            <pc:docMk/>
            <pc:sldMk cId="3618886836" sldId="4338"/>
            <ac:spMk id="34" creationId="{E2B2A12D-D252-4B45-AB63-D8CE6504D0D8}"/>
          </ac:spMkLst>
        </pc:spChg>
        <pc:spChg chg="mod">
          <ac:chgData name="Juliana Barros" userId="7ba259c6-7bb4-49a9-8cd6-2187ffa0d615" providerId="ADAL" clId="{C76A1A53-47F2-4644-99DB-0FAB1E53C80D}" dt="2024-11-04T13:59:05.396" v="4570"/>
          <ac:spMkLst>
            <pc:docMk/>
            <pc:sldMk cId="3618886836" sldId="4338"/>
            <ac:spMk id="35" creationId="{3F35FBBF-C17D-410C-A76C-727058BE8E6D}"/>
          </ac:spMkLst>
        </pc:spChg>
        <pc:spChg chg="mod">
          <ac:chgData name="Juliana Barros" userId="7ba259c6-7bb4-49a9-8cd6-2187ffa0d615" providerId="ADAL" clId="{C76A1A53-47F2-4644-99DB-0FAB1E53C80D}" dt="2024-11-04T13:59:05.396" v="4570"/>
          <ac:spMkLst>
            <pc:docMk/>
            <pc:sldMk cId="3618886836" sldId="4338"/>
            <ac:spMk id="36" creationId="{F0C8BB4A-D818-4E4F-A746-1F2928626FBF}"/>
          </ac:spMkLst>
        </pc:spChg>
        <pc:grpChg chg="add mod">
          <ac:chgData name="Juliana Barros" userId="7ba259c6-7bb4-49a9-8cd6-2187ffa0d615" providerId="ADAL" clId="{C76A1A53-47F2-4644-99DB-0FAB1E53C80D}" dt="2024-11-04T13:59:54.297" v="4576" actId="1076"/>
          <ac:grpSpMkLst>
            <pc:docMk/>
            <pc:sldMk cId="3618886836" sldId="4338"/>
            <ac:grpSpMk id="18" creationId="{DD83A818-1CA4-40AB-B425-611181C27D84}"/>
          </ac:grpSpMkLst>
        </pc:grpChg>
        <pc:picChg chg="del">
          <ac:chgData name="Juliana Barros" userId="7ba259c6-7bb4-49a9-8cd6-2187ffa0d615" providerId="ADAL" clId="{C76A1A53-47F2-4644-99DB-0FAB1E53C80D}" dt="2024-11-04T13:58:32.506" v="4530" actId="478"/>
          <ac:picMkLst>
            <pc:docMk/>
            <pc:sldMk cId="3618886836" sldId="4338"/>
            <ac:picMk id="22" creationId="{76445036-1230-44DB-85CE-5FE39545434D}"/>
          </ac:picMkLst>
        </pc:picChg>
        <pc:picChg chg="del">
          <ac:chgData name="Juliana Barros" userId="7ba259c6-7bb4-49a9-8cd6-2187ffa0d615" providerId="ADAL" clId="{C76A1A53-47F2-4644-99DB-0FAB1E53C80D}" dt="2024-11-04T13:58:32.506" v="4530" actId="478"/>
          <ac:picMkLst>
            <pc:docMk/>
            <pc:sldMk cId="3618886836" sldId="4338"/>
            <ac:picMk id="25" creationId="{97003695-DBB1-4D01-A693-4BD9D4856259}"/>
          </ac:picMkLst>
        </pc:picChg>
      </pc:sldChg>
      <pc:sldChg chg="addSp delSp modSp add mod">
        <pc:chgData name="Juliana Barros" userId="7ba259c6-7bb4-49a9-8cd6-2187ffa0d615" providerId="ADAL" clId="{C76A1A53-47F2-4644-99DB-0FAB1E53C80D}" dt="2024-11-04T14:04:25.884" v="4640" actId="1076"/>
        <pc:sldMkLst>
          <pc:docMk/>
          <pc:sldMk cId="2919332672" sldId="4339"/>
        </pc:sldMkLst>
        <pc:spChg chg="mod">
          <ac:chgData name="Juliana Barros" userId="7ba259c6-7bb4-49a9-8cd6-2187ffa0d615" providerId="ADAL" clId="{C76A1A53-47F2-4644-99DB-0FAB1E53C80D}" dt="2024-11-04T14:01:20.545" v="4619" actId="20577"/>
          <ac:spMkLst>
            <pc:docMk/>
            <pc:sldMk cId="2919332672" sldId="4339"/>
            <ac:spMk id="11" creationId="{0E9A0FC6-62A8-B361-6F1B-3C2990BE65E5}"/>
          </ac:spMkLst>
        </pc:spChg>
        <pc:spChg chg="mod">
          <ac:chgData name="Juliana Barros" userId="7ba259c6-7bb4-49a9-8cd6-2187ffa0d615" providerId="ADAL" clId="{C76A1A53-47F2-4644-99DB-0FAB1E53C80D}" dt="2024-11-04T14:01:49.879" v="4625" actId="2711"/>
          <ac:spMkLst>
            <pc:docMk/>
            <pc:sldMk cId="2919332672" sldId="4339"/>
            <ac:spMk id="38" creationId="{695CC78C-FF18-4BF8-838E-946777573FE4}"/>
          </ac:spMkLst>
        </pc:spChg>
        <pc:spChg chg="mod">
          <ac:chgData name="Juliana Barros" userId="7ba259c6-7bb4-49a9-8cd6-2187ffa0d615" providerId="ADAL" clId="{C76A1A53-47F2-4644-99DB-0FAB1E53C80D}" dt="2024-11-04T14:01:49.879" v="4625" actId="2711"/>
          <ac:spMkLst>
            <pc:docMk/>
            <pc:sldMk cId="2919332672" sldId="4339"/>
            <ac:spMk id="39" creationId="{AFB29E85-2F26-4B69-800A-293ABC9BBA4E}"/>
          </ac:spMkLst>
        </pc:spChg>
        <pc:spChg chg="mod">
          <ac:chgData name="Juliana Barros" userId="7ba259c6-7bb4-49a9-8cd6-2187ffa0d615" providerId="ADAL" clId="{C76A1A53-47F2-4644-99DB-0FAB1E53C80D}" dt="2024-11-04T14:01:49.879" v="4625" actId="2711"/>
          <ac:spMkLst>
            <pc:docMk/>
            <pc:sldMk cId="2919332672" sldId="4339"/>
            <ac:spMk id="40" creationId="{9216C6F0-4E5D-4EBF-B393-39C7BA24B358}"/>
          </ac:spMkLst>
        </pc:spChg>
        <pc:spChg chg="mod">
          <ac:chgData name="Juliana Barros" userId="7ba259c6-7bb4-49a9-8cd6-2187ffa0d615" providerId="ADAL" clId="{C76A1A53-47F2-4644-99DB-0FAB1E53C80D}" dt="2024-11-04T14:01:49.879" v="4625" actId="2711"/>
          <ac:spMkLst>
            <pc:docMk/>
            <pc:sldMk cId="2919332672" sldId="4339"/>
            <ac:spMk id="41" creationId="{32472C0F-C64A-4931-A8F3-BC53571428B9}"/>
          </ac:spMkLst>
        </pc:spChg>
        <pc:spChg chg="mod">
          <ac:chgData name="Juliana Barros" userId="7ba259c6-7bb4-49a9-8cd6-2187ffa0d615" providerId="ADAL" clId="{C76A1A53-47F2-4644-99DB-0FAB1E53C80D}" dt="2024-11-04T14:01:49.879" v="4625" actId="2711"/>
          <ac:spMkLst>
            <pc:docMk/>
            <pc:sldMk cId="2919332672" sldId="4339"/>
            <ac:spMk id="42" creationId="{53D0325C-CAF3-4578-B6CE-7DC7847D1804}"/>
          </ac:spMkLst>
        </pc:spChg>
        <pc:spChg chg="mod">
          <ac:chgData name="Juliana Barros" userId="7ba259c6-7bb4-49a9-8cd6-2187ffa0d615" providerId="ADAL" clId="{C76A1A53-47F2-4644-99DB-0FAB1E53C80D}" dt="2024-11-04T14:01:49.879" v="4625" actId="2711"/>
          <ac:spMkLst>
            <pc:docMk/>
            <pc:sldMk cId="2919332672" sldId="4339"/>
            <ac:spMk id="43" creationId="{6F5A025F-5118-403B-8FD4-C07BC53B75B3}"/>
          </ac:spMkLst>
        </pc:spChg>
        <pc:spChg chg="mod">
          <ac:chgData name="Juliana Barros" userId="7ba259c6-7bb4-49a9-8cd6-2187ffa0d615" providerId="ADAL" clId="{C76A1A53-47F2-4644-99DB-0FAB1E53C80D}" dt="2024-11-04T14:01:49.879" v="4625" actId="2711"/>
          <ac:spMkLst>
            <pc:docMk/>
            <pc:sldMk cId="2919332672" sldId="4339"/>
            <ac:spMk id="44" creationId="{C8F035BB-FE7E-4372-9372-73728AEDA520}"/>
          </ac:spMkLst>
        </pc:spChg>
        <pc:spChg chg="mod">
          <ac:chgData name="Juliana Barros" userId="7ba259c6-7bb4-49a9-8cd6-2187ffa0d615" providerId="ADAL" clId="{C76A1A53-47F2-4644-99DB-0FAB1E53C80D}" dt="2024-11-04T14:01:49.879" v="4625" actId="2711"/>
          <ac:spMkLst>
            <pc:docMk/>
            <pc:sldMk cId="2919332672" sldId="4339"/>
            <ac:spMk id="45" creationId="{D70F8737-E8E6-4A24-87D3-4B2F22F9AF8B}"/>
          </ac:spMkLst>
        </pc:spChg>
        <pc:spChg chg="mod">
          <ac:chgData name="Juliana Barros" userId="7ba259c6-7bb4-49a9-8cd6-2187ffa0d615" providerId="ADAL" clId="{C76A1A53-47F2-4644-99DB-0FAB1E53C80D}" dt="2024-11-04T14:01:49.879" v="4625" actId="2711"/>
          <ac:spMkLst>
            <pc:docMk/>
            <pc:sldMk cId="2919332672" sldId="4339"/>
            <ac:spMk id="46" creationId="{A078E79E-2464-4287-A437-466BB4FEBA87}"/>
          </ac:spMkLst>
        </pc:spChg>
        <pc:spChg chg="mod">
          <ac:chgData name="Juliana Barros" userId="7ba259c6-7bb4-49a9-8cd6-2187ffa0d615" providerId="ADAL" clId="{C76A1A53-47F2-4644-99DB-0FAB1E53C80D}" dt="2024-11-04T14:01:49.879" v="4625" actId="2711"/>
          <ac:spMkLst>
            <pc:docMk/>
            <pc:sldMk cId="2919332672" sldId="4339"/>
            <ac:spMk id="47" creationId="{79665E0C-610C-4AED-A157-8C115A86CB13}"/>
          </ac:spMkLst>
        </pc:spChg>
        <pc:spChg chg="mod">
          <ac:chgData name="Juliana Barros" userId="7ba259c6-7bb4-49a9-8cd6-2187ffa0d615" providerId="ADAL" clId="{C76A1A53-47F2-4644-99DB-0FAB1E53C80D}" dt="2024-11-04T14:01:49.879" v="4625" actId="2711"/>
          <ac:spMkLst>
            <pc:docMk/>
            <pc:sldMk cId="2919332672" sldId="4339"/>
            <ac:spMk id="48" creationId="{C91C5416-2E83-46D1-9F72-59B8DEF8AB53}"/>
          </ac:spMkLst>
        </pc:spChg>
        <pc:spChg chg="mod">
          <ac:chgData name="Juliana Barros" userId="7ba259c6-7bb4-49a9-8cd6-2187ffa0d615" providerId="ADAL" clId="{C76A1A53-47F2-4644-99DB-0FAB1E53C80D}" dt="2024-11-04T14:01:59.653" v="4627" actId="14100"/>
          <ac:spMkLst>
            <pc:docMk/>
            <pc:sldMk cId="2919332672" sldId="4339"/>
            <ac:spMk id="49" creationId="{56608740-F87C-4F50-97DA-B64CBBAC0ED7}"/>
          </ac:spMkLst>
        </pc:spChg>
        <pc:spChg chg="mod">
          <ac:chgData name="Juliana Barros" userId="7ba259c6-7bb4-49a9-8cd6-2187ffa0d615" providerId="ADAL" clId="{C76A1A53-47F2-4644-99DB-0FAB1E53C80D}" dt="2024-11-04T14:01:55.168" v="4626" actId="14100"/>
          <ac:spMkLst>
            <pc:docMk/>
            <pc:sldMk cId="2919332672" sldId="4339"/>
            <ac:spMk id="50" creationId="{A47CDA81-899D-44B1-9193-E55B11EDE7F8}"/>
          </ac:spMkLst>
        </pc:spChg>
        <pc:spChg chg="mod">
          <ac:chgData name="Juliana Barros" userId="7ba259c6-7bb4-49a9-8cd6-2187ffa0d615" providerId="ADAL" clId="{C76A1A53-47F2-4644-99DB-0FAB1E53C80D}" dt="2024-11-04T14:01:49.879" v="4625" actId="2711"/>
          <ac:spMkLst>
            <pc:docMk/>
            <pc:sldMk cId="2919332672" sldId="4339"/>
            <ac:spMk id="51" creationId="{56E574C2-2F62-4321-B61C-E61AB75EFDA4}"/>
          </ac:spMkLst>
        </pc:spChg>
        <pc:spChg chg="mod">
          <ac:chgData name="Juliana Barros" userId="7ba259c6-7bb4-49a9-8cd6-2187ffa0d615" providerId="ADAL" clId="{C76A1A53-47F2-4644-99DB-0FAB1E53C80D}" dt="2024-11-04T14:01:49.879" v="4625" actId="2711"/>
          <ac:spMkLst>
            <pc:docMk/>
            <pc:sldMk cId="2919332672" sldId="4339"/>
            <ac:spMk id="52" creationId="{E8DE5686-FB56-46A8-AB42-94AC4841C25C}"/>
          </ac:spMkLst>
        </pc:spChg>
        <pc:spChg chg="mod">
          <ac:chgData name="Juliana Barros" userId="7ba259c6-7bb4-49a9-8cd6-2187ffa0d615" providerId="ADAL" clId="{C76A1A53-47F2-4644-99DB-0FAB1E53C80D}" dt="2024-11-04T14:01:49.879" v="4625" actId="2711"/>
          <ac:spMkLst>
            <pc:docMk/>
            <pc:sldMk cId="2919332672" sldId="4339"/>
            <ac:spMk id="53" creationId="{0C51CC16-D0DC-4031-9268-351B3EDCF6B2}"/>
          </ac:spMkLst>
        </pc:spChg>
        <pc:spChg chg="mod">
          <ac:chgData name="Juliana Barros" userId="7ba259c6-7bb4-49a9-8cd6-2187ffa0d615" providerId="ADAL" clId="{C76A1A53-47F2-4644-99DB-0FAB1E53C80D}" dt="2024-11-04T14:01:49.879" v="4625" actId="2711"/>
          <ac:spMkLst>
            <pc:docMk/>
            <pc:sldMk cId="2919332672" sldId="4339"/>
            <ac:spMk id="54" creationId="{8242D12D-1467-4829-AF16-A6A929FA610C}"/>
          </ac:spMkLst>
        </pc:spChg>
        <pc:spChg chg="mod">
          <ac:chgData name="Juliana Barros" userId="7ba259c6-7bb4-49a9-8cd6-2187ffa0d615" providerId="ADAL" clId="{C76A1A53-47F2-4644-99DB-0FAB1E53C80D}" dt="2024-11-04T14:01:49.879" v="4625" actId="2711"/>
          <ac:spMkLst>
            <pc:docMk/>
            <pc:sldMk cId="2919332672" sldId="4339"/>
            <ac:spMk id="55" creationId="{1515957C-7546-4441-B4AD-BE348638380F}"/>
          </ac:spMkLst>
        </pc:spChg>
        <pc:spChg chg="mod">
          <ac:chgData name="Juliana Barros" userId="7ba259c6-7bb4-49a9-8cd6-2187ffa0d615" providerId="ADAL" clId="{C76A1A53-47F2-4644-99DB-0FAB1E53C80D}" dt="2024-11-04T14:01:49.879" v="4625" actId="2711"/>
          <ac:spMkLst>
            <pc:docMk/>
            <pc:sldMk cId="2919332672" sldId="4339"/>
            <ac:spMk id="56" creationId="{355C87E0-D917-4604-A8D7-18B305C79546}"/>
          </ac:spMkLst>
        </pc:spChg>
        <pc:spChg chg="mod">
          <ac:chgData name="Juliana Barros" userId="7ba259c6-7bb4-49a9-8cd6-2187ffa0d615" providerId="ADAL" clId="{C76A1A53-47F2-4644-99DB-0FAB1E53C80D}" dt="2024-11-04T14:01:49.879" v="4625" actId="2711"/>
          <ac:spMkLst>
            <pc:docMk/>
            <pc:sldMk cId="2919332672" sldId="4339"/>
            <ac:spMk id="57" creationId="{25E37E7C-7DFD-45BA-A784-7D06B4F501D4}"/>
          </ac:spMkLst>
        </pc:spChg>
        <pc:spChg chg="mod">
          <ac:chgData name="Juliana Barros" userId="7ba259c6-7bb4-49a9-8cd6-2187ffa0d615" providerId="ADAL" clId="{C76A1A53-47F2-4644-99DB-0FAB1E53C80D}" dt="2024-11-04T14:01:49.879" v="4625" actId="2711"/>
          <ac:spMkLst>
            <pc:docMk/>
            <pc:sldMk cId="2919332672" sldId="4339"/>
            <ac:spMk id="58" creationId="{55EB7FD8-4749-4505-9F1A-B6067A1B366F}"/>
          </ac:spMkLst>
        </pc:spChg>
        <pc:spChg chg="mod">
          <ac:chgData name="Juliana Barros" userId="7ba259c6-7bb4-49a9-8cd6-2187ffa0d615" providerId="ADAL" clId="{C76A1A53-47F2-4644-99DB-0FAB1E53C80D}" dt="2024-11-04T14:02:14.594" v="4628" actId="14100"/>
          <ac:spMkLst>
            <pc:docMk/>
            <pc:sldMk cId="2919332672" sldId="4339"/>
            <ac:spMk id="59" creationId="{819DDAC4-EEB6-42C3-ACB4-6BC73E09F306}"/>
          </ac:spMkLst>
        </pc:spChg>
        <pc:spChg chg="mod">
          <ac:chgData name="Juliana Barros" userId="7ba259c6-7bb4-49a9-8cd6-2187ffa0d615" providerId="ADAL" clId="{C76A1A53-47F2-4644-99DB-0FAB1E53C80D}" dt="2024-11-04T14:02:18.061" v="4629" actId="14100"/>
          <ac:spMkLst>
            <pc:docMk/>
            <pc:sldMk cId="2919332672" sldId="4339"/>
            <ac:spMk id="60" creationId="{0DD7B72C-E8C5-408D-BE68-90732200544B}"/>
          </ac:spMkLst>
        </pc:spChg>
        <pc:spChg chg="mod">
          <ac:chgData name="Juliana Barros" userId="7ba259c6-7bb4-49a9-8cd6-2187ffa0d615" providerId="ADAL" clId="{C76A1A53-47F2-4644-99DB-0FAB1E53C80D}" dt="2024-11-04T14:02:32.343" v="4635" actId="1036"/>
          <ac:spMkLst>
            <pc:docMk/>
            <pc:sldMk cId="2919332672" sldId="4339"/>
            <ac:spMk id="61" creationId="{29FCDD18-51FE-4994-B3CC-48184E902C9C}"/>
          </ac:spMkLst>
        </pc:spChg>
        <pc:grpChg chg="del">
          <ac:chgData name="Juliana Barros" userId="7ba259c6-7bb4-49a9-8cd6-2187ffa0d615" providerId="ADAL" clId="{C76A1A53-47F2-4644-99DB-0FAB1E53C80D}" dt="2024-11-04T14:01:23.260" v="4620" actId="478"/>
          <ac:grpSpMkLst>
            <pc:docMk/>
            <pc:sldMk cId="2919332672" sldId="4339"/>
            <ac:grpSpMk id="18" creationId="{DD83A818-1CA4-40AB-B425-611181C27D84}"/>
          </ac:grpSpMkLst>
        </pc:grpChg>
        <pc:grpChg chg="add mod">
          <ac:chgData name="Juliana Barros" userId="7ba259c6-7bb4-49a9-8cd6-2187ffa0d615" providerId="ADAL" clId="{C76A1A53-47F2-4644-99DB-0FAB1E53C80D}" dt="2024-11-04T14:02:51.429" v="4636" actId="1076"/>
          <ac:grpSpMkLst>
            <pc:docMk/>
            <pc:sldMk cId="2919332672" sldId="4339"/>
            <ac:grpSpMk id="25" creationId="{C98E3649-E84D-4F9F-BA14-178B7A575ED9}"/>
          </ac:grpSpMkLst>
        </pc:grpChg>
        <pc:picChg chg="mod">
          <ac:chgData name="Juliana Barros" userId="7ba259c6-7bb4-49a9-8cd6-2187ffa0d615" providerId="ADAL" clId="{C76A1A53-47F2-4644-99DB-0FAB1E53C80D}" dt="2024-11-04T14:04:25.884" v="4640" actId="1076"/>
          <ac:picMkLst>
            <pc:docMk/>
            <pc:sldMk cId="2919332672" sldId="4339"/>
            <ac:picMk id="2" creationId="{1D33EE70-DF16-4B6E-A6AF-1D4869266D39}"/>
          </ac:picMkLst>
        </pc:picChg>
        <pc:picChg chg="mod">
          <ac:chgData name="Juliana Barros" userId="7ba259c6-7bb4-49a9-8cd6-2187ffa0d615" providerId="ADAL" clId="{C76A1A53-47F2-4644-99DB-0FAB1E53C80D}" dt="2024-11-04T14:01:31.964" v="4621"/>
          <ac:picMkLst>
            <pc:docMk/>
            <pc:sldMk cId="2919332672" sldId="4339"/>
            <ac:picMk id="37" creationId="{3937D497-6199-4453-81B0-D337E19CADAB}"/>
          </ac:picMkLst>
        </pc:picChg>
      </pc:sldChg>
      <pc:sldChg chg="addSp delSp modSp add mod">
        <pc:chgData name="Juliana Barros" userId="7ba259c6-7bb4-49a9-8cd6-2187ffa0d615" providerId="ADAL" clId="{C76A1A53-47F2-4644-99DB-0FAB1E53C80D}" dt="2024-11-08T11:22:14.665" v="14104" actId="732"/>
        <pc:sldMkLst>
          <pc:docMk/>
          <pc:sldMk cId="2820002931" sldId="4340"/>
        </pc:sldMkLst>
        <pc:spChg chg="mod">
          <ac:chgData name="Juliana Barros" userId="7ba259c6-7bb4-49a9-8cd6-2187ffa0d615" providerId="ADAL" clId="{C76A1A53-47F2-4644-99DB-0FAB1E53C80D}" dt="2024-11-04T14:06:22.645" v="4674"/>
          <ac:spMkLst>
            <pc:docMk/>
            <pc:sldMk cId="2820002931" sldId="4340"/>
            <ac:spMk id="11" creationId="{0E9A0FC6-62A8-B361-6F1B-3C2990BE65E5}"/>
          </ac:spMkLst>
        </pc:spChg>
        <pc:grpChg chg="del">
          <ac:chgData name="Juliana Barros" userId="7ba259c6-7bb4-49a9-8cd6-2187ffa0d615" providerId="ADAL" clId="{C76A1A53-47F2-4644-99DB-0FAB1E53C80D}" dt="2024-11-04T14:04:55.404" v="4647" actId="478"/>
          <ac:grpSpMkLst>
            <pc:docMk/>
            <pc:sldMk cId="2820002931" sldId="4340"/>
            <ac:grpSpMk id="25" creationId="{C98E3649-E84D-4F9F-BA14-178B7A575ED9}"/>
          </ac:grpSpMkLst>
        </pc:grpChg>
        <pc:graphicFrameChg chg="add mod modGraphic">
          <ac:chgData name="Juliana Barros" userId="7ba259c6-7bb4-49a9-8cd6-2187ffa0d615" providerId="ADAL" clId="{C76A1A53-47F2-4644-99DB-0FAB1E53C80D}" dt="2024-11-08T11:21:54.653" v="14101" actId="1076"/>
          <ac:graphicFrameMkLst>
            <pc:docMk/>
            <pc:sldMk cId="2820002931" sldId="4340"/>
            <ac:graphicFrameMk id="2" creationId="{2AE1BF9B-35CE-4E87-80FE-2EF698803739}"/>
          </ac:graphicFrameMkLst>
        </pc:graphicFrameChg>
        <pc:picChg chg="del">
          <ac:chgData name="Juliana Barros" userId="7ba259c6-7bb4-49a9-8cd6-2187ffa0d615" providerId="ADAL" clId="{C76A1A53-47F2-4644-99DB-0FAB1E53C80D}" dt="2024-11-04T14:04:52.349" v="4646" actId="478"/>
          <ac:picMkLst>
            <pc:docMk/>
            <pc:sldMk cId="2820002931" sldId="4340"/>
            <ac:picMk id="2" creationId="{1D33EE70-DF16-4B6E-A6AF-1D4869266D39}"/>
          </ac:picMkLst>
        </pc:picChg>
        <pc:picChg chg="add mod modCrop">
          <ac:chgData name="Juliana Barros" userId="7ba259c6-7bb4-49a9-8cd6-2187ffa0d615" providerId="ADAL" clId="{C76A1A53-47F2-4644-99DB-0FAB1E53C80D}" dt="2024-11-08T11:22:14.665" v="14104" actId="732"/>
          <ac:picMkLst>
            <pc:docMk/>
            <pc:sldMk cId="2820002931" sldId="4340"/>
            <ac:picMk id="62" creationId="{772F47D5-1CCE-4B29-8026-A313CC45A0AE}"/>
          </ac:picMkLst>
        </pc:picChg>
        <pc:picChg chg="add del mod">
          <ac:chgData name="Juliana Barros" userId="7ba259c6-7bb4-49a9-8cd6-2187ffa0d615" providerId="ADAL" clId="{C76A1A53-47F2-4644-99DB-0FAB1E53C80D}" dt="2024-11-08T11:18:36.593" v="14090" actId="478"/>
          <ac:picMkLst>
            <pc:docMk/>
            <pc:sldMk cId="2820002931" sldId="4340"/>
            <ac:picMk id="63" creationId="{0DE0A82B-6D49-42E2-8333-794CC1229603}"/>
          </ac:picMkLst>
        </pc:picChg>
      </pc:sldChg>
      <pc:sldChg chg="add del">
        <pc:chgData name="Juliana Barros" userId="7ba259c6-7bb4-49a9-8cd6-2187ffa0d615" providerId="ADAL" clId="{C76A1A53-47F2-4644-99DB-0FAB1E53C80D}" dt="2024-11-04T14:04:49.153" v="4644"/>
        <pc:sldMkLst>
          <pc:docMk/>
          <pc:sldMk cId="2905254300" sldId="4340"/>
        </pc:sldMkLst>
      </pc:sldChg>
      <pc:sldChg chg="addSp delSp modSp add mod">
        <pc:chgData name="Juliana Barros" userId="7ba259c6-7bb4-49a9-8cd6-2187ffa0d615" providerId="ADAL" clId="{C76A1A53-47F2-4644-99DB-0FAB1E53C80D}" dt="2024-11-04T14:22:10.978" v="4707" actId="478"/>
        <pc:sldMkLst>
          <pc:docMk/>
          <pc:sldMk cId="92510605" sldId="4341"/>
        </pc:sldMkLst>
        <pc:spChg chg="add del mod">
          <ac:chgData name="Juliana Barros" userId="7ba259c6-7bb4-49a9-8cd6-2187ffa0d615" providerId="ADAL" clId="{C76A1A53-47F2-4644-99DB-0FAB1E53C80D}" dt="2024-11-04T14:22:10.978" v="4707" actId="478"/>
          <ac:spMkLst>
            <pc:docMk/>
            <pc:sldMk cId="92510605" sldId="4341"/>
            <ac:spMk id="92" creationId="{0180D679-B2E0-407C-A989-0BF14FCEBCD9}"/>
          </ac:spMkLst>
        </pc:spChg>
        <pc:spChg chg="add del mod">
          <ac:chgData name="Juliana Barros" userId="7ba259c6-7bb4-49a9-8cd6-2187ffa0d615" providerId="ADAL" clId="{C76A1A53-47F2-4644-99DB-0FAB1E53C80D}" dt="2024-11-04T14:22:05.020" v="4706" actId="478"/>
          <ac:spMkLst>
            <pc:docMk/>
            <pc:sldMk cId="92510605" sldId="4341"/>
            <ac:spMk id="93" creationId="{EA587128-8F4D-4930-B576-7341702B06C5}"/>
          </ac:spMkLst>
        </pc:spChg>
        <pc:spChg chg="mod">
          <ac:chgData name="Juliana Barros" userId="7ba259c6-7bb4-49a9-8cd6-2187ffa0d615" providerId="ADAL" clId="{C76A1A53-47F2-4644-99DB-0FAB1E53C80D}" dt="2024-11-04T14:18:11.962" v="4685"/>
          <ac:spMkLst>
            <pc:docMk/>
            <pc:sldMk cId="92510605" sldId="4341"/>
            <ac:spMk id="98" creationId="{08EBA918-6050-4A44-8DEB-2A8319B65813}"/>
          </ac:spMkLst>
        </pc:spChg>
        <pc:spChg chg="mod">
          <ac:chgData name="Juliana Barros" userId="7ba259c6-7bb4-49a9-8cd6-2187ffa0d615" providerId="ADAL" clId="{C76A1A53-47F2-4644-99DB-0FAB1E53C80D}" dt="2024-11-04T14:18:11.962" v="4685"/>
          <ac:spMkLst>
            <pc:docMk/>
            <pc:sldMk cId="92510605" sldId="4341"/>
            <ac:spMk id="100" creationId="{B6CBCCD6-5E61-4427-907B-C47D77DC4341}"/>
          </ac:spMkLst>
        </pc:spChg>
        <pc:spChg chg="mod">
          <ac:chgData name="Juliana Barros" userId="7ba259c6-7bb4-49a9-8cd6-2187ffa0d615" providerId="ADAL" clId="{C76A1A53-47F2-4644-99DB-0FAB1E53C80D}" dt="2024-11-04T14:18:11.962" v="4685"/>
          <ac:spMkLst>
            <pc:docMk/>
            <pc:sldMk cId="92510605" sldId="4341"/>
            <ac:spMk id="101" creationId="{7EA953E1-627B-45EC-8080-A800B4892B0D}"/>
          </ac:spMkLst>
        </pc:spChg>
        <pc:spChg chg="mod">
          <ac:chgData name="Juliana Barros" userId="7ba259c6-7bb4-49a9-8cd6-2187ffa0d615" providerId="ADAL" clId="{C76A1A53-47F2-4644-99DB-0FAB1E53C80D}" dt="2024-11-04T14:18:11.962" v="4685"/>
          <ac:spMkLst>
            <pc:docMk/>
            <pc:sldMk cId="92510605" sldId="4341"/>
            <ac:spMk id="103" creationId="{0A890FC4-36D0-4525-BFDB-2FAE1D63E062}"/>
          </ac:spMkLst>
        </pc:spChg>
        <pc:spChg chg="mod">
          <ac:chgData name="Juliana Barros" userId="7ba259c6-7bb4-49a9-8cd6-2187ffa0d615" providerId="ADAL" clId="{C76A1A53-47F2-4644-99DB-0FAB1E53C80D}" dt="2024-11-04T14:18:11.962" v="4685"/>
          <ac:spMkLst>
            <pc:docMk/>
            <pc:sldMk cId="92510605" sldId="4341"/>
            <ac:spMk id="104" creationId="{EB26C737-047B-4381-A6CC-7886C64C5136}"/>
          </ac:spMkLst>
        </pc:spChg>
        <pc:spChg chg="mod">
          <ac:chgData name="Juliana Barros" userId="7ba259c6-7bb4-49a9-8cd6-2187ffa0d615" providerId="ADAL" clId="{C76A1A53-47F2-4644-99DB-0FAB1E53C80D}" dt="2024-11-04T14:18:11.962" v="4685"/>
          <ac:spMkLst>
            <pc:docMk/>
            <pc:sldMk cId="92510605" sldId="4341"/>
            <ac:spMk id="105" creationId="{C6108481-1000-4709-AD11-345C7A36E075}"/>
          </ac:spMkLst>
        </pc:spChg>
        <pc:spChg chg="mod">
          <ac:chgData name="Juliana Barros" userId="7ba259c6-7bb4-49a9-8cd6-2187ffa0d615" providerId="ADAL" clId="{C76A1A53-47F2-4644-99DB-0FAB1E53C80D}" dt="2024-11-04T14:18:11.962" v="4685"/>
          <ac:spMkLst>
            <pc:docMk/>
            <pc:sldMk cId="92510605" sldId="4341"/>
            <ac:spMk id="106" creationId="{A963C9F9-F4B8-4F0F-BC1F-EA48AEDCC8F3}"/>
          </ac:spMkLst>
        </pc:spChg>
        <pc:spChg chg="mod">
          <ac:chgData name="Juliana Barros" userId="7ba259c6-7bb4-49a9-8cd6-2187ffa0d615" providerId="ADAL" clId="{C76A1A53-47F2-4644-99DB-0FAB1E53C80D}" dt="2024-11-04T14:18:11.962" v="4685"/>
          <ac:spMkLst>
            <pc:docMk/>
            <pc:sldMk cId="92510605" sldId="4341"/>
            <ac:spMk id="107" creationId="{13828177-52C6-4D03-94A5-19E7D88B3038}"/>
          </ac:spMkLst>
        </pc:spChg>
        <pc:spChg chg="mod">
          <ac:chgData name="Juliana Barros" userId="7ba259c6-7bb4-49a9-8cd6-2187ffa0d615" providerId="ADAL" clId="{C76A1A53-47F2-4644-99DB-0FAB1E53C80D}" dt="2024-11-04T14:18:11.962" v="4685"/>
          <ac:spMkLst>
            <pc:docMk/>
            <pc:sldMk cId="92510605" sldId="4341"/>
            <ac:spMk id="108" creationId="{B7A31902-BC29-4041-9AF4-00F26AF64D5C}"/>
          </ac:spMkLst>
        </pc:spChg>
        <pc:spChg chg="mod">
          <ac:chgData name="Juliana Barros" userId="7ba259c6-7bb4-49a9-8cd6-2187ffa0d615" providerId="ADAL" clId="{C76A1A53-47F2-4644-99DB-0FAB1E53C80D}" dt="2024-11-04T14:18:11.962" v="4685"/>
          <ac:spMkLst>
            <pc:docMk/>
            <pc:sldMk cId="92510605" sldId="4341"/>
            <ac:spMk id="109" creationId="{2C76A7C3-6317-4C36-BC39-F5D81FA6901A}"/>
          </ac:spMkLst>
        </pc:spChg>
        <pc:spChg chg="mod">
          <ac:chgData name="Juliana Barros" userId="7ba259c6-7bb4-49a9-8cd6-2187ffa0d615" providerId="ADAL" clId="{C76A1A53-47F2-4644-99DB-0FAB1E53C80D}" dt="2024-11-04T14:18:11.962" v="4685"/>
          <ac:spMkLst>
            <pc:docMk/>
            <pc:sldMk cId="92510605" sldId="4341"/>
            <ac:spMk id="112" creationId="{234AD687-904C-4C8D-93A5-DB9FD475F140}"/>
          </ac:spMkLst>
        </pc:spChg>
        <pc:spChg chg="mod">
          <ac:chgData name="Juliana Barros" userId="7ba259c6-7bb4-49a9-8cd6-2187ffa0d615" providerId="ADAL" clId="{C76A1A53-47F2-4644-99DB-0FAB1E53C80D}" dt="2024-11-04T14:18:11.962" v="4685"/>
          <ac:spMkLst>
            <pc:docMk/>
            <pc:sldMk cId="92510605" sldId="4341"/>
            <ac:spMk id="113" creationId="{984D696F-144B-4D89-8F2B-4B9CD5282A97}"/>
          </ac:spMkLst>
        </pc:spChg>
        <pc:spChg chg="mod">
          <ac:chgData name="Juliana Barros" userId="7ba259c6-7bb4-49a9-8cd6-2187ffa0d615" providerId="ADAL" clId="{C76A1A53-47F2-4644-99DB-0FAB1E53C80D}" dt="2024-11-04T14:18:11.962" v="4685"/>
          <ac:spMkLst>
            <pc:docMk/>
            <pc:sldMk cId="92510605" sldId="4341"/>
            <ac:spMk id="114" creationId="{E3A2450C-2055-4023-A0CB-C3062D5AEDAF}"/>
          </ac:spMkLst>
        </pc:spChg>
        <pc:spChg chg="mod">
          <ac:chgData name="Juliana Barros" userId="7ba259c6-7bb4-49a9-8cd6-2187ffa0d615" providerId="ADAL" clId="{C76A1A53-47F2-4644-99DB-0FAB1E53C80D}" dt="2024-11-04T14:18:11.962" v="4685"/>
          <ac:spMkLst>
            <pc:docMk/>
            <pc:sldMk cId="92510605" sldId="4341"/>
            <ac:spMk id="115" creationId="{B03E2BBF-22F0-4B92-A4DD-6DC1B7CF0B75}"/>
          </ac:spMkLst>
        </pc:spChg>
        <pc:spChg chg="mod">
          <ac:chgData name="Juliana Barros" userId="7ba259c6-7bb4-49a9-8cd6-2187ffa0d615" providerId="ADAL" clId="{C76A1A53-47F2-4644-99DB-0FAB1E53C80D}" dt="2024-11-04T14:18:11.962" v="4685"/>
          <ac:spMkLst>
            <pc:docMk/>
            <pc:sldMk cId="92510605" sldId="4341"/>
            <ac:spMk id="116" creationId="{A1844B35-AF2B-4BFD-991B-F17BCF6CAA6C}"/>
          </ac:spMkLst>
        </pc:spChg>
        <pc:spChg chg="mod">
          <ac:chgData name="Juliana Barros" userId="7ba259c6-7bb4-49a9-8cd6-2187ffa0d615" providerId="ADAL" clId="{C76A1A53-47F2-4644-99DB-0FAB1E53C80D}" dt="2024-11-04T14:18:11.962" v="4685"/>
          <ac:spMkLst>
            <pc:docMk/>
            <pc:sldMk cId="92510605" sldId="4341"/>
            <ac:spMk id="117" creationId="{36D3D3D4-0CB8-4AF8-AC76-71F59AF786B1}"/>
          </ac:spMkLst>
        </pc:spChg>
        <pc:spChg chg="mod">
          <ac:chgData name="Juliana Barros" userId="7ba259c6-7bb4-49a9-8cd6-2187ffa0d615" providerId="ADAL" clId="{C76A1A53-47F2-4644-99DB-0FAB1E53C80D}" dt="2024-11-04T14:18:11.962" v="4685"/>
          <ac:spMkLst>
            <pc:docMk/>
            <pc:sldMk cId="92510605" sldId="4341"/>
            <ac:spMk id="118" creationId="{C62DDCF1-0580-4A8A-910C-2FC9404EEC2C}"/>
          </ac:spMkLst>
        </pc:spChg>
        <pc:spChg chg="mod">
          <ac:chgData name="Juliana Barros" userId="7ba259c6-7bb4-49a9-8cd6-2187ffa0d615" providerId="ADAL" clId="{C76A1A53-47F2-4644-99DB-0FAB1E53C80D}" dt="2024-11-04T14:18:11.962" v="4685"/>
          <ac:spMkLst>
            <pc:docMk/>
            <pc:sldMk cId="92510605" sldId="4341"/>
            <ac:spMk id="119" creationId="{571B86B5-24F4-4B17-94BE-3279FB89C689}"/>
          </ac:spMkLst>
        </pc:spChg>
        <pc:spChg chg="mod">
          <ac:chgData name="Juliana Barros" userId="7ba259c6-7bb4-49a9-8cd6-2187ffa0d615" providerId="ADAL" clId="{C76A1A53-47F2-4644-99DB-0FAB1E53C80D}" dt="2024-11-04T14:18:11.962" v="4685"/>
          <ac:spMkLst>
            <pc:docMk/>
            <pc:sldMk cId="92510605" sldId="4341"/>
            <ac:spMk id="120" creationId="{D571EAAB-2646-4CDA-9018-3E605F533155}"/>
          </ac:spMkLst>
        </pc:spChg>
        <pc:spChg chg="mod">
          <ac:chgData name="Juliana Barros" userId="7ba259c6-7bb4-49a9-8cd6-2187ffa0d615" providerId="ADAL" clId="{C76A1A53-47F2-4644-99DB-0FAB1E53C80D}" dt="2024-11-04T14:18:11.962" v="4685"/>
          <ac:spMkLst>
            <pc:docMk/>
            <pc:sldMk cId="92510605" sldId="4341"/>
            <ac:spMk id="121" creationId="{9CBD9C6F-4F0F-40A7-96EE-1CE9F5B7AF90}"/>
          </ac:spMkLst>
        </pc:spChg>
        <pc:spChg chg="mod">
          <ac:chgData name="Juliana Barros" userId="7ba259c6-7bb4-49a9-8cd6-2187ffa0d615" providerId="ADAL" clId="{C76A1A53-47F2-4644-99DB-0FAB1E53C80D}" dt="2024-11-04T14:18:11.962" v="4685"/>
          <ac:spMkLst>
            <pc:docMk/>
            <pc:sldMk cId="92510605" sldId="4341"/>
            <ac:spMk id="122" creationId="{300EAF3A-81C8-41E2-AC7F-C520D3027407}"/>
          </ac:spMkLst>
        </pc:spChg>
        <pc:spChg chg="mod">
          <ac:chgData name="Juliana Barros" userId="7ba259c6-7bb4-49a9-8cd6-2187ffa0d615" providerId="ADAL" clId="{C76A1A53-47F2-4644-99DB-0FAB1E53C80D}" dt="2024-11-04T14:18:11.962" v="4685"/>
          <ac:spMkLst>
            <pc:docMk/>
            <pc:sldMk cId="92510605" sldId="4341"/>
            <ac:spMk id="131" creationId="{179F95C6-A1CE-4EC8-BB73-43FE859BEB32}"/>
          </ac:spMkLst>
        </pc:spChg>
        <pc:spChg chg="mod">
          <ac:chgData name="Juliana Barros" userId="7ba259c6-7bb4-49a9-8cd6-2187ffa0d615" providerId="ADAL" clId="{C76A1A53-47F2-4644-99DB-0FAB1E53C80D}" dt="2024-11-04T14:18:11.962" v="4685"/>
          <ac:spMkLst>
            <pc:docMk/>
            <pc:sldMk cId="92510605" sldId="4341"/>
            <ac:spMk id="134" creationId="{8FAC47A9-C6A9-4AE0-8FB5-0D084064497B}"/>
          </ac:spMkLst>
        </pc:spChg>
        <pc:spChg chg="mod">
          <ac:chgData name="Juliana Barros" userId="7ba259c6-7bb4-49a9-8cd6-2187ffa0d615" providerId="ADAL" clId="{C76A1A53-47F2-4644-99DB-0FAB1E53C80D}" dt="2024-11-04T14:18:11.962" v="4685"/>
          <ac:spMkLst>
            <pc:docMk/>
            <pc:sldMk cId="92510605" sldId="4341"/>
            <ac:spMk id="137" creationId="{653B6CFA-5C17-44F8-915D-1F9152F51A3B}"/>
          </ac:spMkLst>
        </pc:spChg>
        <pc:spChg chg="mod">
          <ac:chgData name="Juliana Barros" userId="7ba259c6-7bb4-49a9-8cd6-2187ffa0d615" providerId="ADAL" clId="{C76A1A53-47F2-4644-99DB-0FAB1E53C80D}" dt="2024-11-04T14:18:11.962" v="4685"/>
          <ac:spMkLst>
            <pc:docMk/>
            <pc:sldMk cId="92510605" sldId="4341"/>
            <ac:spMk id="138" creationId="{B8A27DD8-BA26-4BE7-81C9-13BAD58425D5}"/>
          </ac:spMkLst>
        </pc:spChg>
        <pc:spChg chg="add mod">
          <ac:chgData name="Juliana Barros" userId="7ba259c6-7bb4-49a9-8cd6-2187ffa0d615" providerId="ADAL" clId="{C76A1A53-47F2-4644-99DB-0FAB1E53C80D}" dt="2024-11-04T14:18:36.899" v="4688" actId="1076"/>
          <ac:spMkLst>
            <pc:docMk/>
            <pc:sldMk cId="92510605" sldId="4341"/>
            <ac:spMk id="143" creationId="{0943BA01-55EC-4FEB-A8AC-3DBAAEA807A6}"/>
          </ac:spMkLst>
        </pc:spChg>
        <pc:spChg chg="add mod">
          <ac:chgData name="Juliana Barros" userId="7ba259c6-7bb4-49a9-8cd6-2187ffa0d615" providerId="ADAL" clId="{C76A1A53-47F2-4644-99DB-0FAB1E53C80D}" dt="2024-11-04T14:18:36.899" v="4688" actId="1076"/>
          <ac:spMkLst>
            <pc:docMk/>
            <pc:sldMk cId="92510605" sldId="4341"/>
            <ac:spMk id="144" creationId="{B8958F4C-C3C6-499F-809F-00D5407DA321}"/>
          </ac:spMkLst>
        </pc:spChg>
        <pc:spChg chg="add mod">
          <ac:chgData name="Juliana Barros" userId="7ba259c6-7bb4-49a9-8cd6-2187ffa0d615" providerId="ADAL" clId="{C76A1A53-47F2-4644-99DB-0FAB1E53C80D}" dt="2024-11-04T14:18:36.899" v="4688" actId="1076"/>
          <ac:spMkLst>
            <pc:docMk/>
            <pc:sldMk cId="92510605" sldId="4341"/>
            <ac:spMk id="145" creationId="{671E2CCA-904C-498B-9E30-ADE34848067E}"/>
          </ac:spMkLst>
        </pc:spChg>
        <pc:spChg chg="add mod">
          <ac:chgData name="Juliana Barros" userId="7ba259c6-7bb4-49a9-8cd6-2187ffa0d615" providerId="ADAL" clId="{C76A1A53-47F2-4644-99DB-0FAB1E53C80D}" dt="2024-11-04T14:18:36.899" v="4688" actId="1076"/>
          <ac:spMkLst>
            <pc:docMk/>
            <pc:sldMk cId="92510605" sldId="4341"/>
            <ac:spMk id="163" creationId="{C6C90EEB-54A5-4B43-BD8F-A6ED477B72B3}"/>
          </ac:spMkLst>
        </pc:spChg>
        <pc:spChg chg="add mod">
          <ac:chgData name="Juliana Barros" userId="7ba259c6-7bb4-49a9-8cd6-2187ffa0d615" providerId="ADAL" clId="{C76A1A53-47F2-4644-99DB-0FAB1E53C80D}" dt="2024-11-04T14:19:53.100" v="4694" actId="207"/>
          <ac:spMkLst>
            <pc:docMk/>
            <pc:sldMk cId="92510605" sldId="4341"/>
            <ac:spMk id="164" creationId="{03EA30ED-5FAE-4C6D-B644-7E801A04C1B0}"/>
          </ac:spMkLst>
        </pc:spChg>
        <pc:grpChg chg="add mod">
          <ac:chgData name="Juliana Barros" userId="7ba259c6-7bb4-49a9-8cd6-2187ffa0d615" providerId="ADAL" clId="{C76A1A53-47F2-4644-99DB-0FAB1E53C80D}" dt="2024-11-04T14:18:36.899" v="4688" actId="1076"/>
          <ac:grpSpMkLst>
            <pc:docMk/>
            <pc:sldMk cId="92510605" sldId="4341"/>
            <ac:grpSpMk id="94" creationId="{E724F389-97B2-4755-BC61-29D23BFD4802}"/>
          </ac:grpSpMkLst>
        </pc:grpChg>
        <pc:grpChg chg="add mod">
          <ac:chgData name="Juliana Barros" userId="7ba259c6-7bb4-49a9-8cd6-2187ffa0d615" providerId="ADAL" clId="{C76A1A53-47F2-4644-99DB-0FAB1E53C80D}" dt="2024-11-04T14:18:36.899" v="4688" actId="1076"/>
          <ac:grpSpMkLst>
            <pc:docMk/>
            <pc:sldMk cId="92510605" sldId="4341"/>
            <ac:grpSpMk id="147" creationId="{D7A54C33-9484-423E-9C27-50B8C2002F4D}"/>
          </ac:grpSpMkLst>
        </pc:grpChg>
        <pc:grpChg chg="add mod">
          <ac:chgData name="Juliana Barros" userId="7ba259c6-7bb4-49a9-8cd6-2187ffa0d615" providerId="ADAL" clId="{C76A1A53-47F2-4644-99DB-0FAB1E53C80D}" dt="2024-11-04T14:18:36.899" v="4688" actId="1076"/>
          <ac:grpSpMkLst>
            <pc:docMk/>
            <pc:sldMk cId="92510605" sldId="4341"/>
            <ac:grpSpMk id="150" creationId="{41D7D9E0-2707-41A2-B281-C855D62ECC90}"/>
          </ac:grpSpMkLst>
        </pc:grpChg>
        <pc:grpChg chg="add mod">
          <ac:chgData name="Juliana Barros" userId="7ba259c6-7bb4-49a9-8cd6-2187ffa0d615" providerId="ADAL" clId="{C76A1A53-47F2-4644-99DB-0FAB1E53C80D}" dt="2024-11-04T14:18:36.899" v="4688" actId="1076"/>
          <ac:grpSpMkLst>
            <pc:docMk/>
            <pc:sldMk cId="92510605" sldId="4341"/>
            <ac:grpSpMk id="155" creationId="{13DBA4B8-3D35-4F33-8038-2808B23AD67A}"/>
          </ac:grpSpMkLst>
        </pc:grpChg>
        <pc:grpChg chg="add mod">
          <ac:chgData name="Juliana Barros" userId="7ba259c6-7bb4-49a9-8cd6-2187ffa0d615" providerId="ADAL" clId="{C76A1A53-47F2-4644-99DB-0FAB1E53C80D}" dt="2024-11-04T14:18:36.899" v="4688" actId="1076"/>
          <ac:grpSpMkLst>
            <pc:docMk/>
            <pc:sldMk cId="92510605" sldId="4341"/>
            <ac:grpSpMk id="159" creationId="{2B82A716-325A-4FF6-B119-4E11ABB5FE38}"/>
          </ac:grpSpMkLst>
        </pc:grpChg>
        <pc:inkChg chg="add mod">
          <ac:chgData name="Juliana Barros" userId="7ba259c6-7bb4-49a9-8cd6-2187ffa0d615" providerId="ADAL" clId="{C76A1A53-47F2-4644-99DB-0FAB1E53C80D}" dt="2024-11-04T14:18:36.899" v="4688" actId="1076"/>
          <ac:inkMkLst>
            <pc:docMk/>
            <pc:sldMk cId="92510605" sldId="4341"/>
            <ac:inkMk id="141" creationId="{8A7AAE3F-065A-4AFE-944E-179913130CE8}"/>
          </ac:inkMkLst>
        </pc:inkChg>
        <pc:inkChg chg="add mod">
          <ac:chgData name="Juliana Barros" userId="7ba259c6-7bb4-49a9-8cd6-2187ffa0d615" providerId="ADAL" clId="{C76A1A53-47F2-4644-99DB-0FAB1E53C80D}" dt="2024-11-04T14:18:36.899" v="4688" actId="1076"/>
          <ac:inkMkLst>
            <pc:docMk/>
            <pc:sldMk cId="92510605" sldId="4341"/>
            <ac:inkMk id="142" creationId="{745FBFFC-867F-487D-B417-FF9A5FC7EE2B}"/>
          </ac:inkMkLst>
        </pc:inkChg>
        <pc:inkChg chg="mod">
          <ac:chgData name="Juliana Barros" userId="7ba259c6-7bb4-49a9-8cd6-2187ffa0d615" providerId="ADAL" clId="{C76A1A53-47F2-4644-99DB-0FAB1E53C80D}" dt="2024-11-04T14:18:11.962" v="4685"/>
          <ac:inkMkLst>
            <pc:docMk/>
            <pc:sldMk cId="92510605" sldId="4341"/>
            <ac:inkMk id="148" creationId="{DB5DD6DA-1ED0-45DD-BA89-EAD9BCB46CB0}"/>
          </ac:inkMkLst>
        </pc:inkChg>
        <pc:inkChg chg="mod">
          <ac:chgData name="Juliana Barros" userId="7ba259c6-7bb4-49a9-8cd6-2187ffa0d615" providerId="ADAL" clId="{C76A1A53-47F2-4644-99DB-0FAB1E53C80D}" dt="2024-11-04T14:18:11.962" v="4685"/>
          <ac:inkMkLst>
            <pc:docMk/>
            <pc:sldMk cId="92510605" sldId="4341"/>
            <ac:inkMk id="149" creationId="{8AA4DFA6-0A9B-4A2B-B82A-FE3FB204C93C}"/>
          </ac:inkMkLst>
        </pc:inkChg>
        <pc:inkChg chg="mod">
          <ac:chgData name="Juliana Barros" userId="7ba259c6-7bb4-49a9-8cd6-2187ffa0d615" providerId="ADAL" clId="{C76A1A53-47F2-4644-99DB-0FAB1E53C80D}" dt="2024-11-04T14:18:11.962" v="4685"/>
          <ac:inkMkLst>
            <pc:docMk/>
            <pc:sldMk cId="92510605" sldId="4341"/>
            <ac:inkMk id="151" creationId="{F0A40DEA-303E-495B-B714-15CBC0EB4DED}"/>
          </ac:inkMkLst>
        </pc:inkChg>
        <pc:inkChg chg="mod">
          <ac:chgData name="Juliana Barros" userId="7ba259c6-7bb4-49a9-8cd6-2187ffa0d615" providerId="ADAL" clId="{C76A1A53-47F2-4644-99DB-0FAB1E53C80D}" dt="2024-11-04T14:18:11.962" v="4685"/>
          <ac:inkMkLst>
            <pc:docMk/>
            <pc:sldMk cId="92510605" sldId="4341"/>
            <ac:inkMk id="152" creationId="{A5912557-7DBF-481C-9595-5CE5C47F2173}"/>
          </ac:inkMkLst>
        </pc:inkChg>
        <pc:inkChg chg="mod">
          <ac:chgData name="Juliana Barros" userId="7ba259c6-7bb4-49a9-8cd6-2187ffa0d615" providerId="ADAL" clId="{C76A1A53-47F2-4644-99DB-0FAB1E53C80D}" dt="2024-11-04T14:18:11.962" v="4685"/>
          <ac:inkMkLst>
            <pc:docMk/>
            <pc:sldMk cId="92510605" sldId="4341"/>
            <ac:inkMk id="153" creationId="{023090EF-1D80-4778-9F2E-0FF9F6525567}"/>
          </ac:inkMkLst>
        </pc:inkChg>
        <pc:inkChg chg="mod">
          <ac:chgData name="Juliana Barros" userId="7ba259c6-7bb4-49a9-8cd6-2187ffa0d615" providerId="ADAL" clId="{C76A1A53-47F2-4644-99DB-0FAB1E53C80D}" dt="2024-11-04T14:18:11.962" v="4685"/>
          <ac:inkMkLst>
            <pc:docMk/>
            <pc:sldMk cId="92510605" sldId="4341"/>
            <ac:inkMk id="154" creationId="{FE08DD7B-42E6-4FFC-9DF8-9959F391F10F}"/>
          </ac:inkMkLst>
        </pc:inkChg>
        <pc:inkChg chg="mod">
          <ac:chgData name="Juliana Barros" userId="7ba259c6-7bb4-49a9-8cd6-2187ffa0d615" providerId="ADAL" clId="{C76A1A53-47F2-4644-99DB-0FAB1E53C80D}" dt="2024-11-04T14:18:11.962" v="4685"/>
          <ac:inkMkLst>
            <pc:docMk/>
            <pc:sldMk cId="92510605" sldId="4341"/>
            <ac:inkMk id="156" creationId="{DA539E1C-CBD7-4A55-861B-39703B7CC063}"/>
          </ac:inkMkLst>
        </pc:inkChg>
        <pc:inkChg chg="mod">
          <ac:chgData name="Juliana Barros" userId="7ba259c6-7bb4-49a9-8cd6-2187ffa0d615" providerId="ADAL" clId="{C76A1A53-47F2-4644-99DB-0FAB1E53C80D}" dt="2024-11-04T14:18:11.962" v="4685"/>
          <ac:inkMkLst>
            <pc:docMk/>
            <pc:sldMk cId="92510605" sldId="4341"/>
            <ac:inkMk id="157" creationId="{A44164D0-FCD6-4ADB-B0D1-9783BA630F77}"/>
          </ac:inkMkLst>
        </pc:inkChg>
        <pc:inkChg chg="mod">
          <ac:chgData name="Juliana Barros" userId="7ba259c6-7bb4-49a9-8cd6-2187ffa0d615" providerId="ADAL" clId="{C76A1A53-47F2-4644-99DB-0FAB1E53C80D}" dt="2024-11-04T14:18:11.962" v="4685"/>
          <ac:inkMkLst>
            <pc:docMk/>
            <pc:sldMk cId="92510605" sldId="4341"/>
            <ac:inkMk id="158" creationId="{3ABD82D4-9A41-4ABC-BE58-DC7AF78C10AB}"/>
          </ac:inkMkLst>
        </pc:inkChg>
        <pc:inkChg chg="mod">
          <ac:chgData name="Juliana Barros" userId="7ba259c6-7bb4-49a9-8cd6-2187ffa0d615" providerId="ADAL" clId="{C76A1A53-47F2-4644-99DB-0FAB1E53C80D}" dt="2024-11-04T14:18:11.962" v="4685"/>
          <ac:inkMkLst>
            <pc:docMk/>
            <pc:sldMk cId="92510605" sldId="4341"/>
            <ac:inkMk id="160" creationId="{03528B62-FA0F-496E-92FF-2980807FE03B}"/>
          </ac:inkMkLst>
        </pc:inkChg>
        <pc:inkChg chg="mod">
          <ac:chgData name="Juliana Barros" userId="7ba259c6-7bb4-49a9-8cd6-2187ffa0d615" providerId="ADAL" clId="{C76A1A53-47F2-4644-99DB-0FAB1E53C80D}" dt="2024-11-04T14:18:11.962" v="4685"/>
          <ac:inkMkLst>
            <pc:docMk/>
            <pc:sldMk cId="92510605" sldId="4341"/>
            <ac:inkMk id="161" creationId="{F2F90C61-CFCC-4A09-81B8-EA042F2CF5B2}"/>
          </ac:inkMkLst>
        </pc:inkChg>
        <pc:inkChg chg="add mod">
          <ac:chgData name="Juliana Barros" userId="7ba259c6-7bb4-49a9-8cd6-2187ffa0d615" providerId="ADAL" clId="{C76A1A53-47F2-4644-99DB-0FAB1E53C80D}" dt="2024-11-04T14:18:36.899" v="4688" actId="1076"/>
          <ac:inkMkLst>
            <pc:docMk/>
            <pc:sldMk cId="92510605" sldId="4341"/>
            <ac:inkMk id="162" creationId="{05D82338-7DA2-4AC9-8EC2-7D5FCEE5773F}"/>
          </ac:inkMkLst>
        </pc:inkChg>
        <pc:cxnChg chg="mod">
          <ac:chgData name="Juliana Barros" userId="7ba259c6-7bb4-49a9-8cd6-2187ffa0d615" providerId="ADAL" clId="{C76A1A53-47F2-4644-99DB-0FAB1E53C80D}" dt="2024-11-04T14:18:11.962" v="4685"/>
          <ac:cxnSpMkLst>
            <pc:docMk/>
            <pc:sldMk cId="92510605" sldId="4341"/>
            <ac:cxnSpMk id="95" creationId="{3D3B1BC2-799D-4E7A-A45B-B7DA37418E62}"/>
          </ac:cxnSpMkLst>
        </pc:cxnChg>
        <pc:cxnChg chg="mod">
          <ac:chgData name="Juliana Barros" userId="7ba259c6-7bb4-49a9-8cd6-2187ffa0d615" providerId="ADAL" clId="{C76A1A53-47F2-4644-99DB-0FAB1E53C80D}" dt="2024-11-04T14:18:11.962" v="4685"/>
          <ac:cxnSpMkLst>
            <pc:docMk/>
            <pc:sldMk cId="92510605" sldId="4341"/>
            <ac:cxnSpMk id="96" creationId="{F7AB7F0D-039F-4594-B4EC-B53BC6678695}"/>
          </ac:cxnSpMkLst>
        </pc:cxnChg>
        <pc:cxnChg chg="mod">
          <ac:chgData name="Juliana Barros" userId="7ba259c6-7bb4-49a9-8cd6-2187ffa0d615" providerId="ADAL" clId="{C76A1A53-47F2-4644-99DB-0FAB1E53C80D}" dt="2024-11-04T14:18:11.962" v="4685"/>
          <ac:cxnSpMkLst>
            <pc:docMk/>
            <pc:sldMk cId="92510605" sldId="4341"/>
            <ac:cxnSpMk id="97" creationId="{4EF494B7-7103-499B-896F-9117BD227066}"/>
          </ac:cxnSpMkLst>
        </pc:cxnChg>
        <pc:cxnChg chg="mod">
          <ac:chgData name="Juliana Barros" userId="7ba259c6-7bb4-49a9-8cd6-2187ffa0d615" providerId="ADAL" clId="{C76A1A53-47F2-4644-99DB-0FAB1E53C80D}" dt="2024-11-04T14:18:11.962" v="4685"/>
          <ac:cxnSpMkLst>
            <pc:docMk/>
            <pc:sldMk cId="92510605" sldId="4341"/>
            <ac:cxnSpMk id="99" creationId="{E1C64A61-36CB-4E5C-AE55-B76FE74BC66C}"/>
          </ac:cxnSpMkLst>
        </pc:cxnChg>
        <pc:cxnChg chg="mod">
          <ac:chgData name="Juliana Barros" userId="7ba259c6-7bb4-49a9-8cd6-2187ffa0d615" providerId="ADAL" clId="{C76A1A53-47F2-4644-99DB-0FAB1E53C80D}" dt="2024-11-04T14:18:11.962" v="4685"/>
          <ac:cxnSpMkLst>
            <pc:docMk/>
            <pc:sldMk cId="92510605" sldId="4341"/>
            <ac:cxnSpMk id="102" creationId="{F3862E28-287C-4043-BC64-8D1F82B604F3}"/>
          </ac:cxnSpMkLst>
        </pc:cxnChg>
        <pc:cxnChg chg="mod">
          <ac:chgData name="Juliana Barros" userId="7ba259c6-7bb4-49a9-8cd6-2187ffa0d615" providerId="ADAL" clId="{C76A1A53-47F2-4644-99DB-0FAB1E53C80D}" dt="2024-11-04T14:18:11.962" v="4685"/>
          <ac:cxnSpMkLst>
            <pc:docMk/>
            <pc:sldMk cId="92510605" sldId="4341"/>
            <ac:cxnSpMk id="110" creationId="{1C8D7B05-6B94-44AD-8091-0B1CA78D8418}"/>
          </ac:cxnSpMkLst>
        </pc:cxnChg>
        <pc:cxnChg chg="mod">
          <ac:chgData name="Juliana Barros" userId="7ba259c6-7bb4-49a9-8cd6-2187ffa0d615" providerId="ADAL" clId="{C76A1A53-47F2-4644-99DB-0FAB1E53C80D}" dt="2024-11-04T14:18:11.962" v="4685"/>
          <ac:cxnSpMkLst>
            <pc:docMk/>
            <pc:sldMk cId="92510605" sldId="4341"/>
            <ac:cxnSpMk id="111" creationId="{A5521073-0EB2-4BB0-AE64-9C7257475ED7}"/>
          </ac:cxnSpMkLst>
        </pc:cxnChg>
        <pc:cxnChg chg="mod">
          <ac:chgData name="Juliana Barros" userId="7ba259c6-7bb4-49a9-8cd6-2187ffa0d615" providerId="ADAL" clId="{C76A1A53-47F2-4644-99DB-0FAB1E53C80D}" dt="2024-11-04T14:18:11.962" v="4685"/>
          <ac:cxnSpMkLst>
            <pc:docMk/>
            <pc:sldMk cId="92510605" sldId="4341"/>
            <ac:cxnSpMk id="123" creationId="{7B23AFC3-759A-4995-A929-05E971BD9C51}"/>
          </ac:cxnSpMkLst>
        </pc:cxnChg>
        <pc:cxnChg chg="mod">
          <ac:chgData name="Juliana Barros" userId="7ba259c6-7bb4-49a9-8cd6-2187ffa0d615" providerId="ADAL" clId="{C76A1A53-47F2-4644-99DB-0FAB1E53C80D}" dt="2024-11-04T14:18:11.962" v="4685"/>
          <ac:cxnSpMkLst>
            <pc:docMk/>
            <pc:sldMk cId="92510605" sldId="4341"/>
            <ac:cxnSpMk id="124" creationId="{DA113773-C298-4D3E-BDBF-ECDAEFE70AD8}"/>
          </ac:cxnSpMkLst>
        </pc:cxnChg>
        <pc:cxnChg chg="mod">
          <ac:chgData name="Juliana Barros" userId="7ba259c6-7bb4-49a9-8cd6-2187ffa0d615" providerId="ADAL" clId="{C76A1A53-47F2-4644-99DB-0FAB1E53C80D}" dt="2024-11-04T14:18:11.962" v="4685"/>
          <ac:cxnSpMkLst>
            <pc:docMk/>
            <pc:sldMk cId="92510605" sldId="4341"/>
            <ac:cxnSpMk id="125" creationId="{A0937A4F-3F2C-46EA-8F29-A8C16D47F501}"/>
          </ac:cxnSpMkLst>
        </pc:cxnChg>
        <pc:cxnChg chg="mod">
          <ac:chgData name="Juliana Barros" userId="7ba259c6-7bb4-49a9-8cd6-2187ffa0d615" providerId="ADAL" clId="{C76A1A53-47F2-4644-99DB-0FAB1E53C80D}" dt="2024-11-04T14:18:11.962" v="4685"/>
          <ac:cxnSpMkLst>
            <pc:docMk/>
            <pc:sldMk cId="92510605" sldId="4341"/>
            <ac:cxnSpMk id="126" creationId="{68FA0402-CDBC-4C8E-9DD3-C16BD300487D}"/>
          </ac:cxnSpMkLst>
        </pc:cxnChg>
        <pc:cxnChg chg="mod">
          <ac:chgData name="Juliana Barros" userId="7ba259c6-7bb4-49a9-8cd6-2187ffa0d615" providerId="ADAL" clId="{C76A1A53-47F2-4644-99DB-0FAB1E53C80D}" dt="2024-11-04T14:18:11.962" v="4685"/>
          <ac:cxnSpMkLst>
            <pc:docMk/>
            <pc:sldMk cId="92510605" sldId="4341"/>
            <ac:cxnSpMk id="127" creationId="{613E882D-F91C-4998-9C11-7908A08B003D}"/>
          </ac:cxnSpMkLst>
        </pc:cxnChg>
        <pc:cxnChg chg="mod">
          <ac:chgData name="Juliana Barros" userId="7ba259c6-7bb4-49a9-8cd6-2187ffa0d615" providerId="ADAL" clId="{C76A1A53-47F2-4644-99DB-0FAB1E53C80D}" dt="2024-11-04T14:18:11.962" v="4685"/>
          <ac:cxnSpMkLst>
            <pc:docMk/>
            <pc:sldMk cId="92510605" sldId="4341"/>
            <ac:cxnSpMk id="128" creationId="{10142CA6-EBFD-4440-B354-F7642D9733BC}"/>
          </ac:cxnSpMkLst>
        </pc:cxnChg>
        <pc:cxnChg chg="mod">
          <ac:chgData name="Juliana Barros" userId="7ba259c6-7bb4-49a9-8cd6-2187ffa0d615" providerId="ADAL" clId="{C76A1A53-47F2-4644-99DB-0FAB1E53C80D}" dt="2024-11-04T14:18:11.962" v="4685"/>
          <ac:cxnSpMkLst>
            <pc:docMk/>
            <pc:sldMk cId="92510605" sldId="4341"/>
            <ac:cxnSpMk id="129" creationId="{2608F0ED-5B70-4F18-81BC-6AE989D83E2A}"/>
          </ac:cxnSpMkLst>
        </pc:cxnChg>
        <pc:cxnChg chg="mod">
          <ac:chgData name="Juliana Barros" userId="7ba259c6-7bb4-49a9-8cd6-2187ffa0d615" providerId="ADAL" clId="{C76A1A53-47F2-4644-99DB-0FAB1E53C80D}" dt="2024-11-04T14:18:11.962" v="4685"/>
          <ac:cxnSpMkLst>
            <pc:docMk/>
            <pc:sldMk cId="92510605" sldId="4341"/>
            <ac:cxnSpMk id="130" creationId="{E3D9076D-D35E-4376-BE2C-2C305D11BDB3}"/>
          </ac:cxnSpMkLst>
        </pc:cxnChg>
        <pc:cxnChg chg="mod">
          <ac:chgData name="Juliana Barros" userId="7ba259c6-7bb4-49a9-8cd6-2187ffa0d615" providerId="ADAL" clId="{C76A1A53-47F2-4644-99DB-0FAB1E53C80D}" dt="2024-11-04T14:18:11.962" v="4685"/>
          <ac:cxnSpMkLst>
            <pc:docMk/>
            <pc:sldMk cId="92510605" sldId="4341"/>
            <ac:cxnSpMk id="132" creationId="{59D31ED3-8244-4707-95FB-CB5A0952D435}"/>
          </ac:cxnSpMkLst>
        </pc:cxnChg>
        <pc:cxnChg chg="mod">
          <ac:chgData name="Juliana Barros" userId="7ba259c6-7bb4-49a9-8cd6-2187ffa0d615" providerId="ADAL" clId="{C76A1A53-47F2-4644-99DB-0FAB1E53C80D}" dt="2024-11-04T14:18:11.962" v="4685"/>
          <ac:cxnSpMkLst>
            <pc:docMk/>
            <pc:sldMk cId="92510605" sldId="4341"/>
            <ac:cxnSpMk id="133" creationId="{001F9225-88CA-47C9-BA5A-F06AFF85D13F}"/>
          </ac:cxnSpMkLst>
        </pc:cxnChg>
        <pc:cxnChg chg="mod">
          <ac:chgData name="Juliana Barros" userId="7ba259c6-7bb4-49a9-8cd6-2187ffa0d615" providerId="ADAL" clId="{C76A1A53-47F2-4644-99DB-0FAB1E53C80D}" dt="2024-11-04T14:18:11.962" v="4685"/>
          <ac:cxnSpMkLst>
            <pc:docMk/>
            <pc:sldMk cId="92510605" sldId="4341"/>
            <ac:cxnSpMk id="135" creationId="{4BCCD3ED-FF38-40EC-8BFD-7BCE3EAEDC3E}"/>
          </ac:cxnSpMkLst>
        </pc:cxnChg>
        <pc:cxnChg chg="mod">
          <ac:chgData name="Juliana Barros" userId="7ba259c6-7bb4-49a9-8cd6-2187ffa0d615" providerId="ADAL" clId="{C76A1A53-47F2-4644-99DB-0FAB1E53C80D}" dt="2024-11-04T14:18:11.962" v="4685"/>
          <ac:cxnSpMkLst>
            <pc:docMk/>
            <pc:sldMk cId="92510605" sldId="4341"/>
            <ac:cxnSpMk id="136" creationId="{154DFBAD-02EC-4F17-87CC-42D07C2D9900}"/>
          </ac:cxnSpMkLst>
        </pc:cxnChg>
        <pc:cxnChg chg="mod">
          <ac:chgData name="Juliana Barros" userId="7ba259c6-7bb4-49a9-8cd6-2187ffa0d615" providerId="ADAL" clId="{C76A1A53-47F2-4644-99DB-0FAB1E53C80D}" dt="2024-11-04T14:18:11.962" v="4685"/>
          <ac:cxnSpMkLst>
            <pc:docMk/>
            <pc:sldMk cId="92510605" sldId="4341"/>
            <ac:cxnSpMk id="139" creationId="{6D4163B2-B555-4A17-B436-74F8CF1594CA}"/>
          </ac:cxnSpMkLst>
        </pc:cxnChg>
        <pc:cxnChg chg="mod">
          <ac:chgData name="Juliana Barros" userId="7ba259c6-7bb4-49a9-8cd6-2187ffa0d615" providerId="ADAL" clId="{C76A1A53-47F2-4644-99DB-0FAB1E53C80D}" dt="2024-11-04T14:18:11.962" v="4685"/>
          <ac:cxnSpMkLst>
            <pc:docMk/>
            <pc:sldMk cId="92510605" sldId="4341"/>
            <ac:cxnSpMk id="140" creationId="{366E49CE-2DBA-4D3D-897B-C2592C4237E7}"/>
          </ac:cxnSpMkLst>
        </pc:cxnChg>
        <pc:cxnChg chg="add mod">
          <ac:chgData name="Juliana Barros" userId="7ba259c6-7bb4-49a9-8cd6-2187ffa0d615" providerId="ADAL" clId="{C76A1A53-47F2-4644-99DB-0FAB1E53C80D}" dt="2024-11-04T14:18:36.899" v="4688" actId="1076"/>
          <ac:cxnSpMkLst>
            <pc:docMk/>
            <pc:sldMk cId="92510605" sldId="4341"/>
            <ac:cxnSpMk id="146" creationId="{0B0793F6-DBCC-4731-976B-F3B2EFDC70FF}"/>
          </ac:cxnSpMkLst>
        </pc:cxnChg>
      </pc:sldChg>
      <pc:sldChg chg="add del">
        <pc:chgData name="Juliana Barros" userId="7ba259c6-7bb4-49a9-8cd6-2187ffa0d615" providerId="ADAL" clId="{C76A1A53-47F2-4644-99DB-0FAB1E53C80D}" dt="2024-11-04T14:17:51.113" v="4680"/>
        <pc:sldMkLst>
          <pc:docMk/>
          <pc:sldMk cId="447626993" sldId="4341"/>
        </pc:sldMkLst>
      </pc:sldChg>
      <pc:sldChg chg="add del">
        <pc:chgData name="Juliana Barros" userId="7ba259c6-7bb4-49a9-8cd6-2187ffa0d615" providerId="ADAL" clId="{C76A1A53-47F2-4644-99DB-0FAB1E53C80D}" dt="2024-11-04T14:20:16.338" v="4696"/>
        <pc:sldMkLst>
          <pc:docMk/>
          <pc:sldMk cId="3355897306" sldId="4342"/>
        </pc:sldMkLst>
      </pc:sldChg>
      <pc:sldChg chg="addSp delSp modSp add mod">
        <pc:chgData name="Juliana Barros" userId="7ba259c6-7bb4-49a9-8cd6-2187ffa0d615" providerId="ADAL" clId="{C76A1A53-47F2-4644-99DB-0FAB1E53C80D}" dt="2024-11-04T14:21:09.278" v="4703" actId="478"/>
        <pc:sldMkLst>
          <pc:docMk/>
          <pc:sldMk cId="3975160666" sldId="4342"/>
        </pc:sldMkLst>
        <pc:spChg chg="del">
          <ac:chgData name="Juliana Barros" userId="7ba259c6-7bb4-49a9-8cd6-2187ffa0d615" providerId="ADAL" clId="{C76A1A53-47F2-4644-99DB-0FAB1E53C80D}" dt="2024-11-04T14:20:30.978" v="4699" actId="478"/>
          <ac:spMkLst>
            <pc:docMk/>
            <pc:sldMk cId="3975160666" sldId="4342"/>
            <ac:spMk id="92" creationId="{0180D679-B2E0-407C-A989-0BF14FCEBCD9}"/>
          </ac:spMkLst>
        </pc:spChg>
        <pc:spChg chg="del">
          <ac:chgData name="Juliana Barros" userId="7ba259c6-7bb4-49a9-8cd6-2187ffa0d615" providerId="ADAL" clId="{C76A1A53-47F2-4644-99DB-0FAB1E53C80D}" dt="2024-11-04T14:20:30.978" v="4699" actId="478"/>
          <ac:spMkLst>
            <pc:docMk/>
            <pc:sldMk cId="3975160666" sldId="4342"/>
            <ac:spMk id="93" creationId="{EA587128-8F4D-4930-B576-7341702B06C5}"/>
          </ac:spMkLst>
        </pc:spChg>
        <pc:spChg chg="del">
          <ac:chgData name="Juliana Barros" userId="7ba259c6-7bb4-49a9-8cd6-2187ffa0d615" providerId="ADAL" clId="{C76A1A53-47F2-4644-99DB-0FAB1E53C80D}" dt="2024-11-04T14:20:28.003" v="4698" actId="478"/>
          <ac:spMkLst>
            <pc:docMk/>
            <pc:sldMk cId="3975160666" sldId="4342"/>
            <ac:spMk id="143" creationId="{0943BA01-55EC-4FEB-A8AC-3DBAAEA807A6}"/>
          </ac:spMkLst>
        </pc:spChg>
        <pc:spChg chg="del">
          <ac:chgData name="Juliana Barros" userId="7ba259c6-7bb4-49a9-8cd6-2187ffa0d615" providerId="ADAL" clId="{C76A1A53-47F2-4644-99DB-0FAB1E53C80D}" dt="2024-11-04T14:20:28.003" v="4698" actId="478"/>
          <ac:spMkLst>
            <pc:docMk/>
            <pc:sldMk cId="3975160666" sldId="4342"/>
            <ac:spMk id="144" creationId="{B8958F4C-C3C6-499F-809F-00D5407DA321}"/>
          </ac:spMkLst>
        </pc:spChg>
        <pc:spChg chg="del">
          <ac:chgData name="Juliana Barros" userId="7ba259c6-7bb4-49a9-8cd6-2187ffa0d615" providerId="ADAL" clId="{C76A1A53-47F2-4644-99DB-0FAB1E53C80D}" dt="2024-11-04T14:20:28.003" v="4698" actId="478"/>
          <ac:spMkLst>
            <pc:docMk/>
            <pc:sldMk cId="3975160666" sldId="4342"/>
            <ac:spMk id="145" creationId="{671E2CCA-904C-498B-9E30-ADE34848067E}"/>
          </ac:spMkLst>
        </pc:spChg>
        <pc:spChg chg="del">
          <ac:chgData name="Juliana Barros" userId="7ba259c6-7bb4-49a9-8cd6-2187ffa0d615" providerId="ADAL" clId="{C76A1A53-47F2-4644-99DB-0FAB1E53C80D}" dt="2024-11-04T14:20:28.003" v="4698" actId="478"/>
          <ac:spMkLst>
            <pc:docMk/>
            <pc:sldMk cId="3975160666" sldId="4342"/>
            <ac:spMk id="163" creationId="{C6C90EEB-54A5-4B43-BD8F-A6ED477B72B3}"/>
          </ac:spMkLst>
        </pc:spChg>
        <pc:spChg chg="del">
          <ac:chgData name="Juliana Barros" userId="7ba259c6-7bb4-49a9-8cd6-2187ffa0d615" providerId="ADAL" clId="{C76A1A53-47F2-4644-99DB-0FAB1E53C80D}" dt="2024-11-04T14:21:09.278" v="4703" actId="478"/>
          <ac:spMkLst>
            <pc:docMk/>
            <pc:sldMk cId="3975160666" sldId="4342"/>
            <ac:spMk id="164" creationId="{03EA30ED-5FAE-4C6D-B644-7E801A04C1B0}"/>
          </ac:spMkLst>
        </pc:spChg>
        <pc:spChg chg="add mod">
          <ac:chgData name="Juliana Barros" userId="7ba259c6-7bb4-49a9-8cd6-2187ffa0d615" providerId="ADAL" clId="{C76A1A53-47F2-4644-99DB-0FAB1E53C80D}" dt="2024-11-04T14:21:06.950" v="4702" actId="207"/>
          <ac:spMkLst>
            <pc:docMk/>
            <pc:sldMk cId="3975160666" sldId="4342"/>
            <ac:spMk id="165" creationId="{83589730-A239-4033-8531-AE61D5447D2F}"/>
          </ac:spMkLst>
        </pc:spChg>
        <pc:grpChg chg="del">
          <ac:chgData name="Juliana Barros" userId="7ba259c6-7bb4-49a9-8cd6-2187ffa0d615" providerId="ADAL" clId="{C76A1A53-47F2-4644-99DB-0FAB1E53C80D}" dt="2024-11-04T14:20:28.003" v="4698" actId="478"/>
          <ac:grpSpMkLst>
            <pc:docMk/>
            <pc:sldMk cId="3975160666" sldId="4342"/>
            <ac:grpSpMk id="94" creationId="{E724F389-97B2-4755-BC61-29D23BFD4802}"/>
          </ac:grpSpMkLst>
        </pc:grpChg>
        <pc:grpChg chg="del">
          <ac:chgData name="Juliana Barros" userId="7ba259c6-7bb4-49a9-8cd6-2187ffa0d615" providerId="ADAL" clId="{C76A1A53-47F2-4644-99DB-0FAB1E53C80D}" dt="2024-11-04T14:20:28.003" v="4698" actId="478"/>
          <ac:grpSpMkLst>
            <pc:docMk/>
            <pc:sldMk cId="3975160666" sldId="4342"/>
            <ac:grpSpMk id="147" creationId="{D7A54C33-9484-423E-9C27-50B8C2002F4D}"/>
          </ac:grpSpMkLst>
        </pc:grpChg>
        <pc:grpChg chg="del">
          <ac:chgData name="Juliana Barros" userId="7ba259c6-7bb4-49a9-8cd6-2187ffa0d615" providerId="ADAL" clId="{C76A1A53-47F2-4644-99DB-0FAB1E53C80D}" dt="2024-11-04T14:20:28.003" v="4698" actId="478"/>
          <ac:grpSpMkLst>
            <pc:docMk/>
            <pc:sldMk cId="3975160666" sldId="4342"/>
            <ac:grpSpMk id="150" creationId="{41D7D9E0-2707-41A2-B281-C855D62ECC90}"/>
          </ac:grpSpMkLst>
        </pc:grpChg>
        <pc:grpChg chg="del">
          <ac:chgData name="Juliana Barros" userId="7ba259c6-7bb4-49a9-8cd6-2187ffa0d615" providerId="ADAL" clId="{C76A1A53-47F2-4644-99DB-0FAB1E53C80D}" dt="2024-11-04T14:20:28.003" v="4698" actId="478"/>
          <ac:grpSpMkLst>
            <pc:docMk/>
            <pc:sldMk cId="3975160666" sldId="4342"/>
            <ac:grpSpMk id="155" creationId="{13DBA4B8-3D35-4F33-8038-2808B23AD67A}"/>
          </ac:grpSpMkLst>
        </pc:grpChg>
        <pc:grpChg chg="del">
          <ac:chgData name="Juliana Barros" userId="7ba259c6-7bb4-49a9-8cd6-2187ffa0d615" providerId="ADAL" clId="{C76A1A53-47F2-4644-99DB-0FAB1E53C80D}" dt="2024-11-04T14:20:28.003" v="4698" actId="478"/>
          <ac:grpSpMkLst>
            <pc:docMk/>
            <pc:sldMk cId="3975160666" sldId="4342"/>
            <ac:grpSpMk id="159" creationId="{2B82A716-325A-4FF6-B119-4E11ABB5FE38}"/>
          </ac:grpSpMkLst>
        </pc:grpChg>
        <pc:inkChg chg="del">
          <ac:chgData name="Juliana Barros" userId="7ba259c6-7bb4-49a9-8cd6-2187ffa0d615" providerId="ADAL" clId="{C76A1A53-47F2-4644-99DB-0FAB1E53C80D}" dt="2024-11-04T14:20:28.003" v="4698" actId="478"/>
          <ac:inkMkLst>
            <pc:docMk/>
            <pc:sldMk cId="3975160666" sldId="4342"/>
            <ac:inkMk id="141" creationId="{8A7AAE3F-065A-4AFE-944E-179913130CE8}"/>
          </ac:inkMkLst>
        </pc:inkChg>
        <pc:inkChg chg="del">
          <ac:chgData name="Juliana Barros" userId="7ba259c6-7bb4-49a9-8cd6-2187ffa0d615" providerId="ADAL" clId="{C76A1A53-47F2-4644-99DB-0FAB1E53C80D}" dt="2024-11-04T14:20:28.003" v="4698" actId="478"/>
          <ac:inkMkLst>
            <pc:docMk/>
            <pc:sldMk cId="3975160666" sldId="4342"/>
            <ac:inkMk id="142" creationId="{745FBFFC-867F-487D-B417-FF9A5FC7EE2B}"/>
          </ac:inkMkLst>
        </pc:inkChg>
        <pc:inkChg chg="del">
          <ac:chgData name="Juliana Barros" userId="7ba259c6-7bb4-49a9-8cd6-2187ffa0d615" providerId="ADAL" clId="{C76A1A53-47F2-4644-99DB-0FAB1E53C80D}" dt="2024-11-04T14:20:28.003" v="4698" actId="478"/>
          <ac:inkMkLst>
            <pc:docMk/>
            <pc:sldMk cId="3975160666" sldId="4342"/>
            <ac:inkMk id="162" creationId="{05D82338-7DA2-4AC9-8EC2-7D5FCEE5773F}"/>
          </ac:inkMkLst>
        </pc:inkChg>
        <pc:cxnChg chg="mod">
          <ac:chgData name="Juliana Barros" userId="7ba259c6-7bb4-49a9-8cd6-2187ffa0d615" providerId="ADAL" clId="{C76A1A53-47F2-4644-99DB-0FAB1E53C80D}" dt="2024-11-04T14:20:28.003" v="4698" actId="478"/>
          <ac:cxnSpMkLst>
            <pc:docMk/>
            <pc:sldMk cId="3975160666" sldId="4342"/>
            <ac:cxnSpMk id="102" creationId="{F3862E28-287C-4043-BC64-8D1F82B604F3}"/>
          </ac:cxnSpMkLst>
        </pc:cxnChg>
        <pc:cxnChg chg="del">
          <ac:chgData name="Juliana Barros" userId="7ba259c6-7bb4-49a9-8cd6-2187ffa0d615" providerId="ADAL" clId="{C76A1A53-47F2-4644-99DB-0FAB1E53C80D}" dt="2024-11-04T14:20:28.003" v="4698" actId="478"/>
          <ac:cxnSpMkLst>
            <pc:docMk/>
            <pc:sldMk cId="3975160666" sldId="4342"/>
            <ac:cxnSpMk id="146" creationId="{0B0793F6-DBCC-4731-976B-F3B2EFDC70FF}"/>
          </ac:cxnSpMkLst>
        </pc:cxnChg>
      </pc:sldChg>
      <pc:sldChg chg="addSp delSp modSp add mod">
        <pc:chgData name="Juliana Barros" userId="7ba259c6-7bb4-49a9-8cd6-2187ffa0d615" providerId="ADAL" clId="{C76A1A53-47F2-4644-99DB-0FAB1E53C80D}" dt="2024-11-04T14:57:16.398" v="5604" actId="20577"/>
        <pc:sldMkLst>
          <pc:docMk/>
          <pc:sldMk cId="1548316953" sldId="4343"/>
        </pc:sldMkLst>
        <pc:spChg chg="del">
          <ac:chgData name="Juliana Barros" userId="7ba259c6-7bb4-49a9-8cd6-2187ffa0d615" providerId="ADAL" clId="{C76A1A53-47F2-4644-99DB-0FAB1E53C80D}" dt="2024-11-04T14:34:14.432" v="4863" actId="478"/>
          <ac:spMkLst>
            <pc:docMk/>
            <pc:sldMk cId="1548316953" sldId="4343"/>
            <ac:spMk id="2" creationId="{FA23BED7-D1F4-45E9-8890-4C1722562E23}"/>
          </ac:spMkLst>
        </pc:spChg>
        <pc:spChg chg="add mod">
          <ac:chgData name="Juliana Barros" userId="7ba259c6-7bb4-49a9-8cd6-2187ffa0d615" providerId="ADAL" clId="{C76A1A53-47F2-4644-99DB-0FAB1E53C80D}" dt="2024-11-04T14:42:57.186" v="5277" actId="1076"/>
          <ac:spMkLst>
            <pc:docMk/>
            <pc:sldMk cId="1548316953" sldId="4343"/>
            <ac:spMk id="5" creationId="{D18F60AC-1D39-498B-AA2B-BB17C68EE070}"/>
          </ac:spMkLst>
        </pc:spChg>
        <pc:spChg chg="mod">
          <ac:chgData name="Juliana Barros" userId="7ba259c6-7bb4-49a9-8cd6-2187ffa0d615" providerId="ADAL" clId="{C76A1A53-47F2-4644-99DB-0FAB1E53C80D}" dt="2024-11-04T14:57:16.398" v="5604" actId="20577"/>
          <ac:spMkLst>
            <pc:docMk/>
            <pc:sldMk cId="1548316953" sldId="4343"/>
            <ac:spMk id="11" creationId="{0E9A0FC6-62A8-B361-6F1B-3C2990BE65E5}"/>
          </ac:spMkLst>
        </pc:spChg>
        <pc:spChg chg="mod">
          <ac:chgData name="Juliana Barros" userId="7ba259c6-7bb4-49a9-8cd6-2187ffa0d615" providerId="ADAL" clId="{C76A1A53-47F2-4644-99DB-0FAB1E53C80D}" dt="2024-11-04T14:36:36.315" v="4904" actId="14100"/>
          <ac:spMkLst>
            <pc:docMk/>
            <pc:sldMk cId="1548316953" sldId="4343"/>
            <ac:spMk id="20" creationId="{E3BFD2AB-85EA-49BA-9CF2-CE16FF7EFCB2}"/>
          </ac:spMkLst>
        </pc:spChg>
        <pc:spChg chg="del">
          <ac:chgData name="Juliana Barros" userId="7ba259c6-7bb4-49a9-8cd6-2187ffa0d615" providerId="ADAL" clId="{C76A1A53-47F2-4644-99DB-0FAB1E53C80D}" dt="2024-11-04T14:36:16.108" v="4900" actId="478"/>
          <ac:spMkLst>
            <pc:docMk/>
            <pc:sldMk cId="1548316953" sldId="4343"/>
            <ac:spMk id="26" creationId="{85561236-F933-4568-97F1-54A5F7795944}"/>
          </ac:spMkLst>
        </pc:spChg>
        <pc:spChg chg="del">
          <ac:chgData name="Juliana Barros" userId="7ba259c6-7bb4-49a9-8cd6-2187ffa0d615" providerId="ADAL" clId="{C76A1A53-47F2-4644-99DB-0FAB1E53C80D}" dt="2024-11-04T14:36:16.108" v="4900" actId="478"/>
          <ac:spMkLst>
            <pc:docMk/>
            <pc:sldMk cId="1548316953" sldId="4343"/>
            <ac:spMk id="27" creationId="{F7961ECC-6D33-4D9A-9102-720DEB2636D1}"/>
          </ac:spMkLst>
        </pc:spChg>
        <pc:spChg chg="del">
          <ac:chgData name="Juliana Barros" userId="7ba259c6-7bb4-49a9-8cd6-2187ffa0d615" providerId="ADAL" clId="{C76A1A53-47F2-4644-99DB-0FAB1E53C80D}" dt="2024-11-04T14:36:16.108" v="4900" actId="478"/>
          <ac:spMkLst>
            <pc:docMk/>
            <pc:sldMk cId="1548316953" sldId="4343"/>
            <ac:spMk id="28" creationId="{F07DD0F4-A4E6-4DD2-A5B3-59FE607ADB96}"/>
          </ac:spMkLst>
        </pc:spChg>
        <pc:spChg chg="del">
          <ac:chgData name="Juliana Barros" userId="7ba259c6-7bb4-49a9-8cd6-2187ffa0d615" providerId="ADAL" clId="{C76A1A53-47F2-4644-99DB-0FAB1E53C80D}" dt="2024-11-04T14:36:16.108" v="4900" actId="478"/>
          <ac:spMkLst>
            <pc:docMk/>
            <pc:sldMk cId="1548316953" sldId="4343"/>
            <ac:spMk id="29" creationId="{257945ED-EE50-4962-BDC0-A4AC4033337E}"/>
          </ac:spMkLst>
        </pc:spChg>
        <pc:spChg chg="del">
          <ac:chgData name="Juliana Barros" userId="7ba259c6-7bb4-49a9-8cd6-2187ffa0d615" providerId="ADAL" clId="{C76A1A53-47F2-4644-99DB-0FAB1E53C80D}" dt="2024-11-04T14:36:16.108" v="4900" actId="478"/>
          <ac:spMkLst>
            <pc:docMk/>
            <pc:sldMk cId="1548316953" sldId="4343"/>
            <ac:spMk id="30" creationId="{3EF1A582-32E0-4011-8CE4-096DA830E41C}"/>
          </ac:spMkLst>
        </pc:spChg>
        <pc:graphicFrameChg chg="del">
          <ac:chgData name="Juliana Barros" userId="7ba259c6-7bb4-49a9-8cd6-2187ffa0d615" providerId="ADAL" clId="{C76A1A53-47F2-4644-99DB-0FAB1E53C80D}" dt="2024-11-04T14:34:11.840" v="4862" actId="478"/>
          <ac:graphicFrameMkLst>
            <pc:docMk/>
            <pc:sldMk cId="1548316953" sldId="4343"/>
            <ac:graphicFrameMk id="16" creationId="{7A481E18-3113-46C9-923F-428B45D3F86F}"/>
          </ac:graphicFrameMkLst>
        </pc:graphicFrameChg>
        <pc:picChg chg="del">
          <ac:chgData name="Juliana Barros" userId="7ba259c6-7bb4-49a9-8cd6-2187ffa0d615" providerId="ADAL" clId="{C76A1A53-47F2-4644-99DB-0FAB1E53C80D}" dt="2024-11-04T14:34:16.616" v="4864" actId="478"/>
          <ac:picMkLst>
            <pc:docMk/>
            <pc:sldMk cId="1548316953" sldId="4343"/>
            <ac:picMk id="4" creationId="{3D9D3ED6-AD3F-40C1-B60D-EA4DDC5691EE}"/>
          </ac:picMkLst>
        </pc:picChg>
        <pc:picChg chg="del">
          <ac:chgData name="Juliana Barros" userId="7ba259c6-7bb4-49a9-8cd6-2187ffa0d615" providerId="ADAL" clId="{C76A1A53-47F2-4644-99DB-0FAB1E53C80D}" dt="2024-11-04T14:36:16.108" v="4900" actId="478"/>
          <ac:picMkLst>
            <pc:docMk/>
            <pc:sldMk cId="1548316953" sldId="4343"/>
            <ac:picMk id="15" creationId="{294493BE-DF4C-4667-A892-40DB3DB505CB}"/>
          </ac:picMkLst>
        </pc:picChg>
        <pc:picChg chg="add del mod">
          <ac:chgData name="Juliana Barros" userId="7ba259c6-7bb4-49a9-8cd6-2187ffa0d615" providerId="ADAL" clId="{C76A1A53-47F2-4644-99DB-0FAB1E53C80D}" dt="2024-11-04T14:41:48.357" v="5263" actId="478"/>
          <ac:picMkLst>
            <pc:docMk/>
            <pc:sldMk cId="1548316953" sldId="4343"/>
            <ac:picMk id="19" creationId="{50F988A8-A8B3-4065-99D7-7AE05EDFB3E2}"/>
          </ac:picMkLst>
        </pc:picChg>
        <pc:picChg chg="add mod modCrop">
          <ac:chgData name="Juliana Barros" userId="7ba259c6-7bb4-49a9-8cd6-2187ffa0d615" providerId="ADAL" clId="{C76A1A53-47F2-4644-99DB-0FAB1E53C80D}" dt="2024-11-04T14:42:26.258" v="5274" actId="1076"/>
          <ac:picMkLst>
            <pc:docMk/>
            <pc:sldMk cId="1548316953" sldId="4343"/>
            <ac:picMk id="22" creationId="{7654609D-AF16-4A46-A762-77ED4C5EF00A}"/>
          </ac:picMkLst>
        </pc:picChg>
      </pc:sldChg>
      <pc:sldChg chg="add del">
        <pc:chgData name="Juliana Barros" userId="7ba259c6-7bb4-49a9-8cd6-2187ffa0d615" providerId="ADAL" clId="{C76A1A53-47F2-4644-99DB-0FAB1E53C80D}" dt="2024-11-04T14:34:07.955" v="4860"/>
        <pc:sldMkLst>
          <pc:docMk/>
          <pc:sldMk cId="1858862028" sldId="4343"/>
        </pc:sldMkLst>
      </pc:sldChg>
      <pc:sldChg chg="addSp delSp modSp add mod">
        <pc:chgData name="Juliana Barros" userId="7ba259c6-7bb4-49a9-8cd6-2187ffa0d615" providerId="ADAL" clId="{C76A1A53-47F2-4644-99DB-0FAB1E53C80D}" dt="2024-11-04T14:57:11.045" v="5600" actId="20577"/>
        <pc:sldMkLst>
          <pc:docMk/>
          <pc:sldMk cId="1510699257" sldId="4344"/>
        </pc:sldMkLst>
        <pc:spChg chg="del">
          <ac:chgData name="Juliana Barros" userId="7ba259c6-7bb4-49a9-8cd6-2187ffa0d615" providerId="ADAL" clId="{C76A1A53-47F2-4644-99DB-0FAB1E53C80D}" dt="2024-11-04T14:43:53.632" v="5282" actId="478"/>
          <ac:spMkLst>
            <pc:docMk/>
            <pc:sldMk cId="1510699257" sldId="4344"/>
            <ac:spMk id="5" creationId="{D18F60AC-1D39-498B-AA2B-BB17C68EE070}"/>
          </ac:spMkLst>
        </pc:spChg>
        <pc:spChg chg="mod">
          <ac:chgData name="Juliana Barros" userId="7ba259c6-7bb4-49a9-8cd6-2187ffa0d615" providerId="ADAL" clId="{C76A1A53-47F2-4644-99DB-0FAB1E53C80D}" dt="2024-11-04T14:57:11.045" v="5600" actId="20577"/>
          <ac:spMkLst>
            <pc:docMk/>
            <pc:sldMk cId="1510699257" sldId="4344"/>
            <ac:spMk id="11" creationId="{0E9A0FC6-62A8-B361-6F1B-3C2990BE65E5}"/>
          </ac:spMkLst>
        </pc:spChg>
        <pc:spChg chg="del">
          <ac:chgData name="Juliana Barros" userId="7ba259c6-7bb4-49a9-8cd6-2187ffa0d615" providerId="ADAL" clId="{C76A1A53-47F2-4644-99DB-0FAB1E53C80D}" dt="2024-11-04T14:43:53.632" v="5282" actId="478"/>
          <ac:spMkLst>
            <pc:docMk/>
            <pc:sldMk cId="1510699257" sldId="4344"/>
            <ac:spMk id="20" creationId="{E3BFD2AB-85EA-49BA-9CF2-CE16FF7EFCB2}"/>
          </ac:spMkLst>
        </pc:spChg>
        <pc:picChg chg="add mod">
          <ac:chgData name="Juliana Barros" userId="7ba259c6-7bb4-49a9-8cd6-2187ffa0d615" providerId="ADAL" clId="{C76A1A53-47F2-4644-99DB-0FAB1E53C80D}" dt="2024-11-04T14:44:17.351" v="5284" actId="1076"/>
          <ac:picMkLst>
            <pc:docMk/>
            <pc:sldMk cId="1510699257" sldId="4344"/>
            <ac:picMk id="12" creationId="{9B666FB0-4375-41AF-887E-81FAE3695997}"/>
          </ac:picMkLst>
        </pc:picChg>
        <pc:picChg chg="del">
          <ac:chgData name="Juliana Barros" userId="7ba259c6-7bb4-49a9-8cd6-2187ffa0d615" providerId="ADAL" clId="{C76A1A53-47F2-4644-99DB-0FAB1E53C80D}" dt="2024-11-04T14:43:53.632" v="5282" actId="478"/>
          <ac:picMkLst>
            <pc:docMk/>
            <pc:sldMk cId="1510699257" sldId="4344"/>
            <ac:picMk id="22" creationId="{7654609D-AF16-4A46-A762-77ED4C5EF00A}"/>
          </ac:picMkLst>
        </pc:picChg>
      </pc:sldChg>
      <pc:sldChg chg="add del">
        <pc:chgData name="Juliana Barros" userId="7ba259c6-7bb4-49a9-8cd6-2187ffa0d615" providerId="ADAL" clId="{C76A1A53-47F2-4644-99DB-0FAB1E53C80D}" dt="2024-11-04T14:43:44.210" v="5280"/>
        <pc:sldMkLst>
          <pc:docMk/>
          <pc:sldMk cId="2732162883" sldId="4344"/>
        </pc:sldMkLst>
      </pc:sldChg>
      <pc:sldChg chg="addSp delSp modSp add mod">
        <pc:chgData name="Juliana Barros" userId="7ba259c6-7bb4-49a9-8cd6-2187ffa0d615" providerId="ADAL" clId="{C76A1A53-47F2-4644-99DB-0FAB1E53C80D}" dt="2024-11-04T14:57:05.447" v="5594" actId="20577"/>
        <pc:sldMkLst>
          <pc:docMk/>
          <pc:sldMk cId="340184573" sldId="4345"/>
        </pc:sldMkLst>
        <pc:spChg chg="mod">
          <ac:chgData name="Juliana Barros" userId="7ba259c6-7bb4-49a9-8cd6-2187ffa0d615" providerId="ADAL" clId="{C76A1A53-47F2-4644-99DB-0FAB1E53C80D}" dt="2024-11-04T14:57:05.447" v="5594" actId="20577"/>
          <ac:spMkLst>
            <pc:docMk/>
            <pc:sldMk cId="340184573" sldId="4345"/>
            <ac:spMk id="11" creationId="{0E9A0FC6-62A8-B361-6F1B-3C2990BE65E5}"/>
          </ac:spMkLst>
        </pc:spChg>
        <pc:picChg chg="add mod">
          <ac:chgData name="Juliana Barros" userId="7ba259c6-7bb4-49a9-8cd6-2187ffa0d615" providerId="ADAL" clId="{C76A1A53-47F2-4644-99DB-0FAB1E53C80D}" dt="2024-11-04T14:44:59.629" v="5289" actId="1076"/>
          <ac:picMkLst>
            <pc:docMk/>
            <pc:sldMk cId="340184573" sldId="4345"/>
            <ac:picMk id="10" creationId="{22A3B4D8-44B5-4C7A-9956-34DB40AA0D49}"/>
          </ac:picMkLst>
        </pc:picChg>
        <pc:picChg chg="del">
          <ac:chgData name="Juliana Barros" userId="7ba259c6-7bb4-49a9-8cd6-2187ffa0d615" providerId="ADAL" clId="{C76A1A53-47F2-4644-99DB-0FAB1E53C80D}" dt="2024-11-04T14:44:43.714" v="5287" actId="478"/>
          <ac:picMkLst>
            <pc:docMk/>
            <pc:sldMk cId="340184573" sldId="4345"/>
            <ac:picMk id="12" creationId="{9B666FB0-4375-41AF-887E-81FAE3695997}"/>
          </ac:picMkLst>
        </pc:picChg>
      </pc:sldChg>
      <pc:sldChg chg="addSp delSp modSp add mod">
        <pc:chgData name="Juliana Barros" userId="7ba259c6-7bb4-49a9-8cd6-2187ffa0d615" providerId="ADAL" clId="{C76A1A53-47F2-4644-99DB-0FAB1E53C80D}" dt="2024-11-04T14:56:59.709" v="5590" actId="20577"/>
        <pc:sldMkLst>
          <pc:docMk/>
          <pc:sldMk cId="3117628458" sldId="4346"/>
        </pc:sldMkLst>
        <pc:spChg chg="mod">
          <ac:chgData name="Juliana Barros" userId="7ba259c6-7bb4-49a9-8cd6-2187ffa0d615" providerId="ADAL" clId="{C76A1A53-47F2-4644-99DB-0FAB1E53C80D}" dt="2024-11-04T14:56:59.709" v="5590" actId="20577"/>
          <ac:spMkLst>
            <pc:docMk/>
            <pc:sldMk cId="3117628458" sldId="4346"/>
            <ac:spMk id="11" creationId="{0E9A0FC6-62A8-B361-6F1B-3C2990BE65E5}"/>
          </ac:spMkLst>
        </pc:spChg>
        <pc:graphicFrameChg chg="add mod modGraphic">
          <ac:chgData name="Juliana Barros" userId="7ba259c6-7bb4-49a9-8cd6-2187ffa0d615" providerId="ADAL" clId="{C76A1A53-47F2-4644-99DB-0FAB1E53C80D}" dt="2024-11-04T14:56:31.683" v="5580" actId="1076"/>
          <ac:graphicFrameMkLst>
            <pc:docMk/>
            <pc:sldMk cId="3117628458" sldId="4346"/>
            <ac:graphicFrameMk id="2" creationId="{034F72AE-FA9E-4C4F-8745-D57542976C15}"/>
          </ac:graphicFrameMkLst>
        </pc:graphicFrameChg>
        <pc:picChg chg="del">
          <ac:chgData name="Juliana Barros" userId="7ba259c6-7bb4-49a9-8cd6-2187ffa0d615" providerId="ADAL" clId="{C76A1A53-47F2-4644-99DB-0FAB1E53C80D}" dt="2024-11-04T14:45:51.441" v="5294" actId="478"/>
          <ac:picMkLst>
            <pc:docMk/>
            <pc:sldMk cId="3117628458" sldId="4346"/>
            <ac:picMk id="10" creationId="{22A3B4D8-44B5-4C7A-9956-34DB40AA0D49}"/>
          </ac:picMkLst>
        </pc:picChg>
        <pc:picChg chg="add mod">
          <ac:chgData name="Juliana Barros" userId="7ba259c6-7bb4-49a9-8cd6-2187ffa0d615" providerId="ADAL" clId="{C76A1A53-47F2-4644-99DB-0FAB1E53C80D}" dt="2024-11-04T14:55:27.537" v="5573" actId="1076"/>
          <ac:picMkLst>
            <pc:docMk/>
            <pc:sldMk cId="3117628458" sldId="4346"/>
            <ac:picMk id="12" creationId="{E156F03A-B19E-445B-BE0A-1381739F347B}"/>
          </ac:picMkLst>
        </pc:picChg>
        <pc:picChg chg="add del mod">
          <ac:chgData name="Juliana Barros" userId="7ba259c6-7bb4-49a9-8cd6-2187ffa0d615" providerId="ADAL" clId="{C76A1A53-47F2-4644-99DB-0FAB1E53C80D}" dt="2024-11-04T14:52:25.552" v="5545" actId="478"/>
          <ac:picMkLst>
            <pc:docMk/>
            <pc:sldMk cId="3117628458" sldId="4346"/>
            <ac:picMk id="14" creationId="{B9452620-C319-4F89-9E38-298C91825374}"/>
          </ac:picMkLst>
        </pc:picChg>
      </pc:sldChg>
      <pc:sldChg chg="add del">
        <pc:chgData name="Juliana Barros" userId="7ba259c6-7bb4-49a9-8cd6-2187ffa0d615" providerId="ADAL" clId="{C76A1A53-47F2-4644-99DB-0FAB1E53C80D}" dt="2024-11-04T14:45:46.883" v="5292"/>
        <pc:sldMkLst>
          <pc:docMk/>
          <pc:sldMk cId="3404390885" sldId="4346"/>
        </pc:sldMkLst>
      </pc:sldChg>
      <pc:sldChg chg="add del">
        <pc:chgData name="Juliana Barros" userId="7ba259c6-7bb4-49a9-8cd6-2187ffa0d615" providerId="ADAL" clId="{C76A1A53-47F2-4644-99DB-0FAB1E53C80D}" dt="2024-11-04T14:57:36.014" v="5607"/>
        <pc:sldMkLst>
          <pc:docMk/>
          <pc:sldMk cId="1986730538" sldId="4347"/>
        </pc:sldMkLst>
      </pc:sldChg>
      <pc:sldChg chg="addSp delSp modSp add mod">
        <pc:chgData name="Juliana Barros" userId="7ba259c6-7bb4-49a9-8cd6-2187ffa0d615" providerId="ADAL" clId="{C76A1A53-47F2-4644-99DB-0FAB1E53C80D}" dt="2024-11-04T15:00:15.181" v="5655" actId="14100"/>
        <pc:sldMkLst>
          <pc:docMk/>
          <pc:sldMk cId="2823386061" sldId="4347"/>
        </pc:sldMkLst>
        <pc:spChg chg="add mod">
          <ac:chgData name="Juliana Barros" userId="7ba259c6-7bb4-49a9-8cd6-2187ffa0d615" providerId="ADAL" clId="{C76A1A53-47F2-4644-99DB-0FAB1E53C80D}" dt="2024-11-04T14:58:09.303" v="5634" actId="20577"/>
          <ac:spMkLst>
            <pc:docMk/>
            <pc:sldMk cId="2823386061" sldId="4347"/>
            <ac:spMk id="14" creationId="{C56EE3B7-1A06-4E6D-A6F4-24EF310ED4FB}"/>
          </ac:spMkLst>
        </pc:spChg>
        <pc:spChg chg="add mod">
          <ac:chgData name="Juliana Barros" userId="7ba259c6-7bb4-49a9-8cd6-2187ffa0d615" providerId="ADAL" clId="{C76A1A53-47F2-4644-99DB-0FAB1E53C80D}" dt="2024-11-04T14:59:33.257" v="5652" actId="20577"/>
          <ac:spMkLst>
            <pc:docMk/>
            <pc:sldMk cId="2823386061" sldId="4347"/>
            <ac:spMk id="17" creationId="{6D35DBDC-D0F8-4650-BECD-612A18CCC6BE}"/>
          </ac:spMkLst>
        </pc:spChg>
        <pc:graphicFrameChg chg="del">
          <ac:chgData name="Juliana Barros" userId="7ba259c6-7bb4-49a9-8cd6-2187ffa0d615" providerId="ADAL" clId="{C76A1A53-47F2-4644-99DB-0FAB1E53C80D}" dt="2024-11-04T14:57:41.308" v="5609" actId="478"/>
          <ac:graphicFrameMkLst>
            <pc:docMk/>
            <pc:sldMk cId="2823386061" sldId="4347"/>
            <ac:graphicFrameMk id="2" creationId="{034F72AE-FA9E-4C4F-8745-D57542976C15}"/>
          </ac:graphicFrameMkLst>
        </pc:graphicFrameChg>
        <pc:picChg chg="del">
          <ac:chgData name="Juliana Barros" userId="7ba259c6-7bb4-49a9-8cd6-2187ffa0d615" providerId="ADAL" clId="{C76A1A53-47F2-4644-99DB-0FAB1E53C80D}" dt="2024-11-04T14:57:43.043" v="5610" actId="478"/>
          <ac:picMkLst>
            <pc:docMk/>
            <pc:sldMk cId="2823386061" sldId="4347"/>
            <ac:picMk id="12" creationId="{E156F03A-B19E-445B-BE0A-1381739F347B}"/>
          </ac:picMkLst>
        </pc:picChg>
        <pc:picChg chg="add mod">
          <ac:chgData name="Juliana Barros" userId="7ba259c6-7bb4-49a9-8cd6-2187ffa0d615" providerId="ADAL" clId="{C76A1A53-47F2-4644-99DB-0FAB1E53C80D}" dt="2024-11-04T14:58:33.830" v="5637" actId="1076"/>
          <ac:picMkLst>
            <pc:docMk/>
            <pc:sldMk cId="2823386061" sldId="4347"/>
            <ac:picMk id="15" creationId="{66B50E1C-0EAD-4AA6-9CEE-8C70FE2A945B}"/>
          </ac:picMkLst>
        </pc:picChg>
        <pc:picChg chg="add del mod">
          <ac:chgData name="Juliana Barros" userId="7ba259c6-7bb4-49a9-8cd6-2187ffa0d615" providerId="ADAL" clId="{C76A1A53-47F2-4644-99DB-0FAB1E53C80D}" dt="2024-11-04T14:58:49.132" v="5639" actId="478"/>
          <ac:picMkLst>
            <pc:docMk/>
            <pc:sldMk cId="2823386061" sldId="4347"/>
            <ac:picMk id="16" creationId="{E0A0C0D0-181D-49DC-A244-578AF1098F40}"/>
          </ac:picMkLst>
        </pc:picChg>
        <pc:picChg chg="add mod">
          <ac:chgData name="Juliana Barros" userId="7ba259c6-7bb4-49a9-8cd6-2187ffa0d615" providerId="ADAL" clId="{C76A1A53-47F2-4644-99DB-0FAB1E53C80D}" dt="2024-11-04T15:00:15.181" v="5655" actId="14100"/>
          <ac:picMkLst>
            <pc:docMk/>
            <pc:sldMk cId="2823386061" sldId="4347"/>
            <ac:picMk id="18" creationId="{42971314-6FFA-4A2C-BC58-40A139AAC431}"/>
          </ac:picMkLst>
        </pc:picChg>
      </pc:sldChg>
      <pc:sldChg chg="add del">
        <pc:chgData name="Juliana Barros" userId="7ba259c6-7bb4-49a9-8cd6-2187ffa0d615" providerId="ADAL" clId="{C76A1A53-47F2-4644-99DB-0FAB1E53C80D}" dt="2024-11-04T15:00:45.799" v="5658"/>
        <pc:sldMkLst>
          <pc:docMk/>
          <pc:sldMk cId="957929364" sldId="4348"/>
        </pc:sldMkLst>
      </pc:sldChg>
      <pc:sldChg chg="modSp add mod">
        <pc:chgData name="Juliana Barros" userId="7ba259c6-7bb4-49a9-8cd6-2187ffa0d615" providerId="ADAL" clId="{C76A1A53-47F2-4644-99DB-0FAB1E53C80D}" dt="2024-11-04T15:01:08.849" v="5708" actId="20577"/>
        <pc:sldMkLst>
          <pc:docMk/>
          <pc:sldMk cId="3947172167" sldId="4348"/>
        </pc:sldMkLst>
        <pc:spChg chg="mod">
          <ac:chgData name="Juliana Barros" userId="7ba259c6-7bb4-49a9-8cd6-2187ffa0d615" providerId="ADAL" clId="{C76A1A53-47F2-4644-99DB-0FAB1E53C80D}" dt="2024-11-04T15:00:59.610" v="5687" actId="20577"/>
          <ac:spMkLst>
            <pc:docMk/>
            <pc:sldMk cId="3947172167" sldId="4348"/>
            <ac:spMk id="14" creationId="{C56EE3B7-1A06-4E6D-A6F4-24EF310ED4FB}"/>
          </ac:spMkLst>
        </pc:spChg>
        <pc:spChg chg="mod">
          <ac:chgData name="Juliana Barros" userId="7ba259c6-7bb4-49a9-8cd6-2187ffa0d615" providerId="ADAL" clId="{C76A1A53-47F2-4644-99DB-0FAB1E53C80D}" dt="2024-11-04T15:01:08.849" v="5708" actId="20577"/>
          <ac:spMkLst>
            <pc:docMk/>
            <pc:sldMk cId="3947172167" sldId="4348"/>
            <ac:spMk id="17" creationId="{6D35DBDC-D0F8-4650-BECD-612A18CCC6BE}"/>
          </ac:spMkLst>
        </pc:spChg>
      </pc:sldChg>
      <pc:sldChg chg="add del">
        <pc:chgData name="Juliana Barros" userId="7ba259c6-7bb4-49a9-8cd6-2187ffa0d615" providerId="ADAL" clId="{C76A1A53-47F2-4644-99DB-0FAB1E53C80D}" dt="2024-11-04T15:01:33.270" v="5711"/>
        <pc:sldMkLst>
          <pc:docMk/>
          <pc:sldMk cId="12342118" sldId="4349"/>
        </pc:sldMkLst>
      </pc:sldChg>
      <pc:sldChg chg="addSp delSp modSp add mod">
        <pc:chgData name="Juliana Barros" userId="7ba259c6-7bb4-49a9-8cd6-2187ffa0d615" providerId="ADAL" clId="{C76A1A53-47F2-4644-99DB-0FAB1E53C80D}" dt="2024-11-04T15:04:52.704" v="5771" actId="14100"/>
        <pc:sldMkLst>
          <pc:docMk/>
          <pc:sldMk cId="4190146988" sldId="4349"/>
        </pc:sldMkLst>
        <pc:spChg chg="mod">
          <ac:chgData name="Juliana Barros" userId="7ba259c6-7bb4-49a9-8cd6-2187ffa0d615" providerId="ADAL" clId="{C76A1A53-47F2-4644-99DB-0FAB1E53C80D}" dt="2024-11-04T15:03:27.794" v="5749" actId="1035"/>
          <ac:spMkLst>
            <pc:docMk/>
            <pc:sldMk cId="4190146988" sldId="4349"/>
            <ac:spMk id="14" creationId="{C56EE3B7-1A06-4E6D-A6F4-24EF310ED4FB}"/>
          </ac:spMkLst>
        </pc:spChg>
        <pc:spChg chg="del">
          <ac:chgData name="Juliana Barros" userId="7ba259c6-7bb4-49a9-8cd6-2187ffa0d615" providerId="ADAL" clId="{C76A1A53-47F2-4644-99DB-0FAB1E53C80D}" dt="2024-11-04T15:01:48.221" v="5715" actId="478"/>
          <ac:spMkLst>
            <pc:docMk/>
            <pc:sldMk cId="4190146988" sldId="4349"/>
            <ac:spMk id="17" creationId="{6D35DBDC-D0F8-4650-BECD-612A18CCC6BE}"/>
          </ac:spMkLst>
        </pc:spChg>
        <pc:spChg chg="add mod">
          <ac:chgData name="Juliana Barros" userId="7ba259c6-7bb4-49a9-8cd6-2187ffa0d615" providerId="ADAL" clId="{C76A1A53-47F2-4644-99DB-0FAB1E53C80D}" dt="2024-11-04T15:04:43.224" v="5769" actId="2711"/>
          <ac:spMkLst>
            <pc:docMk/>
            <pc:sldMk cId="4190146988" sldId="4349"/>
            <ac:spMk id="26" creationId="{92FE5D4B-228C-42C5-BEBA-7080AED4F346}"/>
          </ac:spMkLst>
        </pc:spChg>
        <pc:spChg chg="add mod">
          <ac:chgData name="Juliana Barros" userId="7ba259c6-7bb4-49a9-8cd6-2187ffa0d615" providerId="ADAL" clId="{C76A1A53-47F2-4644-99DB-0FAB1E53C80D}" dt="2024-11-04T15:04:48.268" v="5770" actId="14100"/>
          <ac:spMkLst>
            <pc:docMk/>
            <pc:sldMk cId="4190146988" sldId="4349"/>
            <ac:spMk id="27" creationId="{BADD6D6E-563A-4861-A41D-A68F869ED699}"/>
          </ac:spMkLst>
        </pc:spChg>
        <pc:spChg chg="add mod">
          <ac:chgData name="Juliana Barros" userId="7ba259c6-7bb4-49a9-8cd6-2187ffa0d615" providerId="ADAL" clId="{C76A1A53-47F2-4644-99DB-0FAB1E53C80D}" dt="2024-11-04T15:04:52.704" v="5771" actId="14100"/>
          <ac:spMkLst>
            <pc:docMk/>
            <pc:sldMk cId="4190146988" sldId="4349"/>
            <ac:spMk id="28" creationId="{6AD860C9-8E81-4AAE-AC69-0267F532F6AA}"/>
          </ac:spMkLst>
        </pc:spChg>
        <pc:grpChg chg="add mod">
          <ac:chgData name="Juliana Barros" userId="7ba259c6-7bb4-49a9-8cd6-2187ffa0d615" providerId="ADAL" clId="{C76A1A53-47F2-4644-99DB-0FAB1E53C80D}" dt="2024-11-04T15:04:15.308" v="5764" actId="208"/>
          <ac:grpSpMkLst>
            <pc:docMk/>
            <pc:sldMk cId="4190146988" sldId="4349"/>
            <ac:grpSpMk id="30" creationId="{742551BF-07B0-4106-ADEB-29EAAE88B166}"/>
          </ac:grpSpMkLst>
        </pc:grpChg>
        <pc:grpChg chg="add mod">
          <ac:chgData name="Juliana Barros" userId="7ba259c6-7bb4-49a9-8cd6-2187ffa0d615" providerId="ADAL" clId="{C76A1A53-47F2-4644-99DB-0FAB1E53C80D}" dt="2024-11-04T15:04:28.615" v="5767" actId="208"/>
          <ac:grpSpMkLst>
            <pc:docMk/>
            <pc:sldMk cId="4190146988" sldId="4349"/>
            <ac:grpSpMk id="33" creationId="{05CF108A-03DE-4F21-89E4-80AD2C3E6E66}"/>
          </ac:grpSpMkLst>
        </pc:grpChg>
        <pc:grpChg chg="add mod">
          <ac:chgData name="Juliana Barros" userId="7ba259c6-7bb4-49a9-8cd6-2187ffa0d615" providerId="ADAL" clId="{C76A1A53-47F2-4644-99DB-0FAB1E53C80D}" dt="2024-11-04T15:04:15.308" v="5764" actId="208"/>
          <ac:grpSpMkLst>
            <pc:docMk/>
            <pc:sldMk cId="4190146988" sldId="4349"/>
            <ac:grpSpMk id="36" creationId="{6F75A061-C410-4F53-9133-4F32F865F8C1}"/>
          </ac:grpSpMkLst>
        </pc:grpChg>
        <pc:picChg chg="del">
          <ac:chgData name="Juliana Barros" userId="7ba259c6-7bb4-49a9-8cd6-2187ffa0d615" providerId="ADAL" clId="{C76A1A53-47F2-4644-99DB-0FAB1E53C80D}" dt="2024-11-04T15:01:43.923" v="5713" actId="478"/>
          <ac:picMkLst>
            <pc:docMk/>
            <pc:sldMk cId="4190146988" sldId="4349"/>
            <ac:picMk id="15" creationId="{66B50E1C-0EAD-4AA6-9CEE-8C70FE2A945B}"/>
          </ac:picMkLst>
        </pc:picChg>
        <pc:picChg chg="add mod">
          <ac:chgData name="Juliana Barros" userId="7ba259c6-7bb4-49a9-8cd6-2187ffa0d615" providerId="ADAL" clId="{C76A1A53-47F2-4644-99DB-0FAB1E53C80D}" dt="2024-11-04T15:03:52.470" v="5763" actId="1037"/>
          <ac:picMkLst>
            <pc:docMk/>
            <pc:sldMk cId="4190146988" sldId="4349"/>
            <ac:picMk id="16" creationId="{0042812E-7EA4-4BDC-9542-166186933537}"/>
          </ac:picMkLst>
        </pc:picChg>
        <pc:picChg chg="del">
          <ac:chgData name="Juliana Barros" userId="7ba259c6-7bb4-49a9-8cd6-2187ffa0d615" providerId="ADAL" clId="{C76A1A53-47F2-4644-99DB-0FAB1E53C80D}" dt="2024-11-04T15:01:45.666" v="5714" actId="478"/>
          <ac:picMkLst>
            <pc:docMk/>
            <pc:sldMk cId="4190146988" sldId="4349"/>
            <ac:picMk id="18" creationId="{42971314-6FFA-4A2C-BC58-40A139AAC431}"/>
          </ac:picMkLst>
        </pc:picChg>
        <pc:picChg chg="add mod">
          <ac:chgData name="Juliana Barros" userId="7ba259c6-7bb4-49a9-8cd6-2187ffa0d615" providerId="ADAL" clId="{C76A1A53-47F2-4644-99DB-0FAB1E53C80D}" dt="2024-11-04T15:03:52.470" v="5763" actId="1037"/>
          <ac:picMkLst>
            <pc:docMk/>
            <pc:sldMk cId="4190146988" sldId="4349"/>
            <ac:picMk id="19" creationId="{8F38B006-536F-4889-9B9A-0695555038B0}"/>
          </ac:picMkLst>
        </pc:picChg>
        <pc:picChg chg="add mod">
          <ac:chgData name="Juliana Barros" userId="7ba259c6-7bb4-49a9-8cd6-2187ffa0d615" providerId="ADAL" clId="{C76A1A53-47F2-4644-99DB-0FAB1E53C80D}" dt="2024-11-04T15:03:52.470" v="5763" actId="1037"/>
          <ac:picMkLst>
            <pc:docMk/>
            <pc:sldMk cId="4190146988" sldId="4349"/>
            <ac:picMk id="20" creationId="{594AE47A-17BB-44B9-8B68-DF765BC2EEB0}"/>
          </ac:picMkLst>
        </pc:picChg>
        <pc:picChg chg="add mod">
          <ac:chgData name="Juliana Barros" userId="7ba259c6-7bb4-49a9-8cd6-2187ffa0d615" providerId="ADAL" clId="{C76A1A53-47F2-4644-99DB-0FAB1E53C80D}" dt="2024-11-04T15:03:52.470" v="5763" actId="1037"/>
          <ac:picMkLst>
            <pc:docMk/>
            <pc:sldMk cId="4190146988" sldId="4349"/>
            <ac:picMk id="22" creationId="{CB6B026B-B672-4965-AAA7-F321A2FFDFD2}"/>
          </ac:picMkLst>
        </pc:picChg>
        <pc:picChg chg="add mod">
          <ac:chgData name="Juliana Barros" userId="7ba259c6-7bb4-49a9-8cd6-2187ffa0d615" providerId="ADAL" clId="{C76A1A53-47F2-4644-99DB-0FAB1E53C80D}" dt="2024-11-04T15:03:52.470" v="5763" actId="1037"/>
          <ac:picMkLst>
            <pc:docMk/>
            <pc:sldMk cId="4190146988" sldId="4349"/>
            <ac:picMk id="25" creationId="{83C5D888-C211-4147-8B61-E02B70F4F3B2}"/>
          </ac:picMkLst>
        </pc:picChg>
        <pc:inkChg chg="add mod">
          <ac:chgData name="Juliana Barros" userId="7ba259c6-7bb4-49a9-8cd6-2187ffa0d615" providerId="ADAL" clId="{C76A1A53-47F2-4644-99DB-0FAB1E53C80D}" dt="2024-11-04T15:04:15.308" v="5764" actId="208"/>
          <ac:inkMkLst>
            <pc:docMk/>
            <pc:sldMk cId="4190146988" sldId="4349"/>
            <ac:inkMk id="29" creationId="{3F0270A8-6E47-4039-89FD-65A8C411B562}"/>
          </ac:inkMkLst>
        </pc:inkChg>
        <pc:inkChg chg="mod">
          <ac:chgData name="Juliana Barros" userId="7ba259c6-7bb4-49a9-8cd6-2187ffa0d615" providerId="ADAL" clId="{C76A1A53-47F2-4644-99DB-0FAB1E53C80D}" dt="2024-11-04T15:03:52.470" v="5763" actId="1037"/>
          <ac:inkMkLst>
            <pc:docMk/>
            <pc:sldMk cId="4190146988" sldId="4349"/>
            <ac:inkMk id="31" creationId="{8CDBD8D1-F839-4147-9EB3-B9251C22AE24}"/>
          </ac:inkMkLst>
        </pc:inkChg>
        <pc:inkChg chg="mod">
          <ac:chgData name="Juliana Barros" userId="7ba259c6-7bb4-49a9-8cd6-2187ffa0d615" providerId="ADAL" clId="{C76A1A53-47F2-4644-99DB-0FAB1E53C80D}" dt="2024-11-04T15:03:52.470" v="5763" actId="1037"/>
          <ac:inkMkLst>
            <pc:docMk/>
            <pc:sldMk cId="4190146988" sldId="4349"/>
            <ac:inkMk id="32" creationId="{0F51BF7F-48E8-4976-807B-1C2D9DDAB854}"/>
          </ac:inkMkLst>
        </pc:inkChg>
        <pc:inkChg chg="mod">
          <ac:chgData name="Juliana Barros" userId="7ba259c6-7bb4-49a9-8cd6-2187ffa0d615" providerId="ADAL" clId="{C76A1A53-47F2-4644-99DB-0FAB1E53C80D}" dt="2024-11-04T15:03:52.470" v="5763" actId="1037"/>
          <ac:inkMkLst>
            <pc:docMk/>
            <pc:sldMk cId="4190146988" sldId="4349"/>
            <ac:inkMk id="34" creationId="{0B5BA555-61F7-43BD-952B-B1B40C2B7250}"/>
          </ac:inkMkLst>
        </pc:inkChg>
        <pc:inkChg chg="mod">
          <ac:chgData name="Juliana Barros" userId="7ba259c6-7bb4-49a9-8cd6-2187ffa0d615" providerId="ADAL" clId="{C76A1A53-47F2-4644-99DB-0FAB1E53C80D}" dt="2024-11-04T15:03:52.470" v="5763" actId="1037"/>
          <ac:inkMkLst>
            <pc:docMk/>
            <pc:sldMk cId="4190146988" sldId="4349"/>
            <ac:inkMk id="35" creationId="{AAC92ADA-04AE-4AD2-8971-30F9196F615C}"/>
          </ac:inkMkLst>
        </pc:inkChg>
        <pc:inkChg chg="mod">
          <ac:chgData name="Juliana Barros" userId="7ba259c6-7bb4-49a9-8cd6-2187ffa0d615" providerId="ADAL" clId="{C76A1A53-47F2-4644-99DB-0FAB1E53C80D}" dt="2024-11-04T15:03:52.470" v="5763" actId="1037"/>
          <ac:inkMkLst>
            <pc:docMk/>
            <pc:sldMk cId="4190146988" sldId="4349"/>
            <ac:inkMk id="37" creationId="{27565E1F-0E4E-4675-B15E-858554244A0B}"/>
          </ac:inkMkLst>
        </pc:inkChg>
        <pc:inkChg chg="mod">
          <ac:chgData name="Juliana Barros" userId="7ba259c6-7bb4-49a9-8cd6-2187ffa0d615" providerId="ADAL" clId="{C76A1A53-47F2-4644-99DB-0FAB1E53C80D}" dt="2024-11-04T15:03:52.470" v="5763" actId="1037"/>
          <ac:inkMkLst>
            <pc:docMk/>
            <pc:sldMk cId="4190146988" sldId="4349"/>
            <ac:inkMk id="38" creationId="{35A54478-0F29-4EFD-B0ED-F76F518FB892}"/>
          </ac:inkMkLst>
        </pc:inkChg>
        <pc:inkChg chg="mod">
          <ac:chgData name="Juliana Barros" userId="7ba259c6-7bb4-49a9-8cd6-2187ffa0d615" providerId="ADAL" clId="{C76A1A53-47F2-4644-99DB-0FAB1E53C80D}" dt="2024-11-04T15:03:52.470" v="5763" actId="1037"/>
          <ac:inkMkLst>
            <pc:docMk/>
            <pc:sldMk cId="4190146988" sldId="4349"/>
            <ac:inkMk id="39" creationId="{1396192B-CD85-4929-9313-5CD05400F22E}"/>
          </ac:inkMkLst>
        </pc:inkChg>
      </pc:sldChg>
      <pc:sldChg chg="add del">
        <pc:chgData name="Juliana Barros" userId="7ba259c6-7bb4-49a9-8cd6-2187ffa0d615" providerId="ADAL" clId="{C76A1A53-47F2-4644-99DB-0FAB1E53C80D}" dt="2024-11-04T15:13:21.319" v="5774"/>
        <pc:sldMkLst>
          <pc:docMk/>
          <pc:sldMk cId="4055864240" sldId="4350"/>
        </pc:sldMkLst>
      </pc:sldChg>
      <pc:sldChg chg="addSp delSp modSp add mod">
        <pc:chgData name="Juliana Barros" userId="7ba259c6-7bb4-49a9-8cd6-2187ffa0d615" providerId="ADAL" clId="{C76A1A53-47F2-4644-99DB-0FAB1E53C80D}" dt="2024-11-04T15:22:31.517" v="5867" actId="732"/>
        <pc:sldMkLst>
          <pc:docMk/>
          <pc:sldMk cId="4177596175" sldId="4350"/>
        </pc:sldMkLst>
        <pc:spChg chg="del">
          <ac:chgData name="Juliana Barros" userId="7ba259c6-7bb4-49a9-8cd6-2187ffa0d615" providerId="ADAL" clId="{C76A1A53-47F2-4644-99DB-0FAB1E53C80D}" dt="2024-11-04T15:13:30.176" v="5776" actId="478"/>
          <ac:spMkLst>
            <pc:docMk/>
            <pc:sldMk cId="4177596175" sldId="4350"/>
            <ac:spMk id="14" creationId="{C56EE3B7-1A06-4E6D-A6F4-24EF310ED4FB}"/>
          </ac:spMkLst>
        </pc:spChg>
        <pc:spChg chg="del">
          <ac:chgData name="Juliana Barros" userId="7ba259c6-7bb4-49a9-8cd6-2187ffa0d615" providerId="ADAL" clId="{C76A1A53-47F2-4644-99DB-0FAB1E53C80D}" dt="2024-11-04T15:13:35.327" v="5777" actId="478"/>
          <ac:spMkLst>
            <pc:docMk/>
            <pc:sldMk cId="4177596175" sldId="4350"/>
            <ac:spMk id="26" creationId="{92FE5D4B-228C-42C5-BEBA-7080AED4F346}"/>
          </ac:spMkLst>
        </pc:spChg>
        <pc:spChg chg="del">
          <ac:chgData name="Juliana Barros" userId="7ba259c6-7bb4-49a9-8cd6-2187ffa0d615" providerId="ADAL" clId="{C76A1A53-47F2-4644-99DB-0FAB1E53C80D}" dt="2024-11-04T15:13:35.327" v="5777" actId="478"/>
          <ac:spMkLst>
            <pc:docMk/>
            <pc:sldMk cId="4177596175" sldId="4350"/>
            <ac:spMk id="27" creationId="{BADD6D6E-563A-4861-A41D-A68F869ED699}"/>
          </ac:spMkLst>
        </pc:spChg>
        <pc:spChg chg="del">
          <ac:chgData name="Juliana Barros" userId="7ba259c6-7bb4-49a9-8cd6-2187ffa0d615" providerId="ADAL" clId="{C76A1A53-47F2-4644-99DB-0FAB1E53C80D}" dt="2024-11-04T15:13:35.327" v="5777" actId="478"/>
          <ac:spMkLst>
            <pc:docMk/>
            <pc:sldMk cId="4177596175" sldId="4350"/>
            <ac:spMk id="28" creationId="{6AD860C9-8E81-4AAE-AC69-0267F532F6AA}"/>
          </ac:spMkLst>
        </pc:spChg>
        <pc:spChg chg="add del mod">
          <ac:chgData name="Juliana Barros" userId="7ba259c6-7bb4-49a9-8cd6-2187ffa0d615" providerId="ADAL" clId="{C76A1A53-47F2-4644-99DB-0FAB1E53C80D}" dt="2024-11-04T15:14:07.438" v="5779" actId="478"/>
          <ac:spMkLst>
            <pc:docMk/>
            <pc:sldMk cId="4177596175" sldId="4350"/>
            <ac:spMk id="40" creationId="{68D46E03-0E51-4E50-9602-3174B1E0B6F6}"/>
          </ac:spMkLst>
        </pc:spChg>
        <pc:grpChg chg="del">
          <ac:chgData name="Juliana Barros" userId="7ba259c6-7bb4-49a9-8cd6-2187ffa0d615" providerId="ADAL" clId="{C76A1A53-47F2-4644-99DB-0FAB1E53C80D}" dt="2024-11-04T15:13:35.327" v="5777" actId="478"/>
          <ac:grpSpMkLst>
            <pc:docMk/>
            <pc:sldMk cId="4177596175" sldId="4350"/>
            <ac:grpSpMk id="30" creationId="{742551BF-07B0-4106-ADEB-29EAAE88B166}"/>
          </ac:grpSpMkLst>
        </pc:grpChg>
        <pc:grpChg chg="del">
          <ac:chgData name="Juliana Barros" userId="7ba259c6-7bb4-49a9-8cd6-2187ffa0d615" providerId="ADAL" clId="{C76A1A53-47F2-4644-99DB-0FAB1E53C80D}" dt="2024-11-04T15:13:35.327" v="5777" actId="478"/>
          <ac:grpSpMkLst>
            <pc:docMk/>
            <pc:sldMk cId="4177596175" sldId="4350"/>
            <ac:grpSpMk id="33" creationId="{05CF108A-03DE-4F21-89E4-80AD2C3E6E66}"/>
          </ac:grpSpMkLst>
        </pc:grpChg>
        <pc:grpChg chg="del">
          <ac:chgData name="Juliana Barros" userId="7ba259c6-7bb4-49a9-8cd6-2187ffa0d615" providerId="ADAL" clId="{C76A1A53-47F2-4644-99DB-0FAB1E53C80D}" dt="2024-11-04T15:13:35.327" v="5777" actId="478"/>
          <ac:grpSpMkLst>
            <pc:docMk/>
            <pc:sldMk cId="4177596175" sldId="4350"/>
            <ac:grpSpMk id="36" creationId="{6F75A061-C410-4F53-9133-4F32F865F8C1}"/>
          </ac:grpSpMkLst>
        </pc:grpChg>
        <pc:picChg chg="del">
          <ac:chgData name="Juliana Barros" userId="7ba259c6-7bb4-49a9-8cd6-2187ffa0d615" providerId="ADAL" clId="{C76A1A53-47F2-4644-99DB-0FAB1E53C80D}" dt="2024-11-04T15:13:35.327" v="5777" actId="478"/>
          <ac:picMkLst>
            <pc:docMk/>
            <pc:sldMk cId="4177596175" sldId="4350"/>
            <ac:picMk id="16" creationId="{0042812E-7EA4-4BDC-9542-166186933537}"/>
          </ac:picMkLst>
        </pc:picChg>
        <pc:picChg chg="del">
          <ac:chgData name="Juliana Barros" userId="7ba259c6-7bb4-49a9-8cd6-2187ffa0d615" providerId="ADAL" clId="{C76A1A53-47F2-4644-99DB-0FAB1E53C80D}" dt="2024-11-04T15:13:35.327" v="5777" actId="478"/>
          <ac:picMkLst>
            <pc:docMk/>
            <pc:sldMk cId="4177596175" sldId="4350"/>
            <ac:picMk id="19" creationId="{8F38B006-536F-4889-9B9A-0695555038B0}"/>
          </ac:picMkLst>
        </pc:picChg>
        <pc:picChg chg="del">
          <ac:chgData name="Juliana Barros" userId="7ba259c6-7bb4-49a9-8cd6-2187ffa0d615" providerId="ADAL" clId="{C76A1A53-47F2-4644-99DB-0FAB1E53C80D}" dt="2024-11-04T15:13:35.327" v="5777" actId="478"/>
          <ac:picMkLst>
            <pc:docMk/>
            <pc:sldMk cId="4177596175" sldId="4350"/>
            <ac:picMk id="20" creationId="{594AE47A-17BB-44B9-8B68-DF765BC2EEB0}"/>
          </ac:picMkLst>
        </pc:picChg>
        <pc:picChg chg="del">
          <ac:chgData name="Juliana Barros" userId="7ba259c6-7bb4-49a9-8cd6-2187ffa0d615" providerId="ADAL" clId="{C76A1A53-47F2-4644-99DB-0FAB1E53C80D}" dt="2024-11-04T15:13:35.327" v="5777" actId="478"/>
          <ac:picMkLst>
            <pc:docMk/>
            <pc:sldMk cId="4177596175" sldId="4350"/>
            <ac:picMk id="22" creationId="{CB6B026B-B672-4965-AAA7-F321A2FFDFD2}"/>
          </ac:picMkLst>
        </pc:picChg>
        <pc:picChg chg="del">
          <ac:chgData name="Juliana Barros" userId="7ba259c6-7bb4-49a9-8cd6-2187ffa0d615" providerId="ADAL" clId="{C76A1A53-47F2-4644-99DB-0FAB1E53C80D}" dt="2024-11-04T15:13:35.327" v="5777" actId="478"/>
          <ac:picMkLst>
            <pc:docMk/>
            <pc:sldMk cId="4177596175" sldId="4350"/>
            <ac:picMk id="25" creationId="{83C5D888-C211-4147-8B61-E02B70F4F3B2}"/>
          </ac:picMkLst>
        </pc:picChg>
        <pc:picChg chg="add mod ord modCrop">
          <ac:chgData name="Juliana Barros" userId="7ba259c6-7bb4-49a9-8cd6-2187ffa0d615" providerId="ADAL" clId="{C76A1A53-47F2-4644-99DB-0FAB1E53C80D}" dt="2024-11-04T15:20:43.477" v="5851" actId="1076"/>
          <ac:picMkLst>
            <pc:docMk/>
            <pc:sldMk cId="4177596175" sldId="4350"/>
            <ac:picMk id="41" creationId="{9A8314D1-FBCE-4994-8D0D-DB875FE14E0C}"/>
          </ac:picMkLst>
        </pc:picChg>
        <pc:picChg chg="add mod ord modCrop">
          <ac:chgData name="Juliana Barros" userId="7ba259c6-7bb4-49a9-8cd6-2187ffa0d615" providerId="ADAL" clId="{C76A1A53-47F2-4644-99DB-0FAB1E53C80D}" dt="2024-11-04T15:22:31.517" v="5867" actId="732"/>
          <ac:picMkLst>
            <pc:docMk/>
            <pc:sldMk cId="4177596175" sldId="4350"/>
            <ac:picMk id="42" creationId="{3C51D6EC-6C4C-487A-A144-3E51BECE9C43}"/>
          </ac:picMkLst>
        </pc:picChg>
        <pc:picChg chg="add mod modCrop">
          <ac:chgData name="Juliana Barros" userId="7ba259c6-7bb4-49a9-8cd6-2187ffa0d615" providerId="ADAL" clId="{C76A1A53-47F2-4644-99DB-0FAB1E53C80D}" dt="2024-11-04T15:21:48.046" v="5862" actId="1076"/>
          <ac:picMkLst>
            <pc:docMk/>
            <pc:sldMk cId="4177596175" sldId="4350"/>
            <ac:picMk id="45" creationId="{ED83821B-1652-4236-8423-B249D268707E}"/>
          </ac:picMkLst>
        </pc:picChg>
        <pc:picChg chg="add mod modCrop">
          <ac:chgData name="Juliana Barros" userId="7ba259c6-7bb4-49a9-8cd6-2187ffa0d615" providerId="ADAL" clId="{C76A1A53-47F2-4644-99DB-0FAB1E53C80D}" dt="2024-11-04T15:22:07.648" v="5865" actId="1076"/>
          <ac:picMkLst>
            <pc:docMk/>
            <pc:sldMk cId="4177596175" sldId="4350"/>
            <ac:picMk id="46" creationId="{8A6CED39-8764-4CB0-9A22-9158E76BC38D}"/>
          </ac:picMkLst>
        </pc:picChg>
        <pc:inkChg chg="del">
          <ac:chgData name="Juliana Barros" userId="7ba259c6-7bb4-49a9-8cd6-2187ffa0d615" providerId="ADAL" clId="{C76A1A53-47F2-4644-99DB-0FAB1E53C80D}" dt="2024-11-04T15:13:35.327" v="5777" actId="478"/>
          <ac:inkMkLst>
            <pc:docMk/>
            <pc:sldMk cId="4177596175" sldId="4350"/>
            <ac:inkMk id="29" creationId="{3F0270A8-6E47-4039-89FD-65A8C411B562}"/>
          </ac:inkMkLst>
        </pc:inkChg>
        <pc:cxnChg chg="add mod">
          <ac:chgData name="Juliana Barros" userId="7ba259c6-7bb4-49a9-8cd6-2187ffa0d615" providerId="ADAL" clId="{C76A1A53-47F2-4644-99DB-0FAB1E53C80D}" dt="2024-11-04T15:20:50.188" v="5852" actId="14100"/>
          <ac:cxnSpMkLst>
            <pc:docMk/>
            <pc:sldMk cId="4177596175" sldId="4350"/>
            <ac:cxnSpMk id="43" creationId="{2670D4F7-8756-44FC-BA47-FFBAF7779D49}"/>
          </ac:cxnSpMkLst>
        </pc:cxnChg>
        <pc:cxnChg chg="add mod">
          <ac:chgData name="Juliana Barros" userId="7ba259c6-7bb4-49a9-8cd6-2187ffa0d615" providerId="ADAL" clId="{C76A1A53-47F2-4644-99DB-0FAB1E53C80D}" dt="2024-11-04T15:20:54.090" v="5853" actId="14100"/>
          <ac:cxnSpMkLst>
            <pc:docMk/>
            <pc:sldMk cId="4177596175" sldId="4350"/>
            <ac:cxnSpMk id="44" creationId="{EABA6D6D-8C53-421D-A72C-A5E5F6392F47}"/>
          </ac:cxnSpMkLst>
        </pc:cxnChg>
      </pc:sldChg>
      <pc:sldChg chg="addSp delSp modSp add mod">
        <pc:chgData name="Juliana Barros" userId="7ba259c6-7bb4-49a9-8cd6-2187ffa0d615" providerId="ADAL" clId="{C76A1A53-47F2-4644-99DB-0FAB1E53C80D}" dt="2024-11-04T15:24:28.073" v="5890" actId="1076"/>
        <pc:sldMkLst>
          <pc:docMk/>
          <pc:sldMk cId="2662191974" sldId="4351"/>
        </pc:sldMkLst>
        <pc:spChg chg="del">
          <ac:chgData name="Juliana Barros" userId="7ba259c6-7bb4-49a9-8cd6-2187ffa0d615" providerId="ADAL" clId="{C76A1A53-47F2-4644-99DB-0FAB1E53C80D}" dt="2024-11-04T15:23:59.457" v="5883" actId="478"/>
          <ac:spMkLst>
            <pc:docMk/>
            <pc:sldMk cId="2662191974" sldId="4351"/>
            <ac:spMk id="5" creationId="{D18F60AC-1D39-498B-AA2B-BB17C68EE070}"/>
          </ac:spMkLst>
        </pc:spChg>
        <pc:spChg chg="mod">
          <ac:chgData name="Juliana Barros" userId="7ba259c6-7bb4-49a9-8cd6-2187ffa0d615" providerId="ADAL" clId="{C76A1A53-47F2-4644-99DB-0FAB1E53C80D}" dt="2024-11-04T15:23:15.926" v="5876" actId="20577"/>
          <ac:spMkLst>
            <pc:docMk/>
            <pc:sldMk cId="2662191974" sldId="4351"/>
            <ac:spMk id="11" creationId="{0E9A0FC6-62A8-B361-6F1B-3C2990BE65E5}"/>
          </ac:spMkLst>
        </pc:spChg>
        <pc:spChg chg="mod">
          <ac:chgData name="Juliana Barros" userId="7ba259c6-7bb4-49a9-8cd6-2187ffa0d615" providerId="ADAL" clId="{C76A1A53-47F2-4644-99DB-0FAB1E53C80D}" dt="2024-11-04T15:24:14.375" v="5889" actId="14100"/>
          <ac:spMkLst>
            <pc:docMk/>
            <pc:sldMk cId="2662191974" sldId="4351"/>
            <ac:spMk id="20" creationId="{E3BFD2AB-85EA-49BA-9CF2-CE16FF7EFCB2}"/>
          </ac:spMkLst>
        </pc:spChg>
        <pc:picChg chg="add mod">
          <ac:chgData name="Juliana Barros" userId="7ba259c6-7bb4-49a9-8cd6-2187ffa0d615" providerId="ADAL" clId="{C76A1A53-47F2-4644-99DB-0FAB1E53C80D}" dt="2024-11-04T15:24:28.073" v="5890" actId="1076"/>
          <ac:picMkLst>
            <pc:docMk/>
            <pc:sldMk cId="2662191974" sldId="4351"/>
            <ac:picMk id="12" creationId="{0BF0E9D0-9F43-49E5-8A5C-D072E7328B94}"/>
          </ac:picMkLst>
        </pc:picChg>
        <pc:picChg chg="del">
          <ac:chgData name="Juliana Barros" userId="7ba259c6-7bb4-49a9-8cd6-2187ffa0d615" providerId="ADAL" clId="{C76A1A53-47F2-4644-99DB-0FAB1E53C80D}" dt="2024-11-04T15:24:00.306" v="5884" actId="478"/>
          <ac:picMkLst>
            <pc:docMk/>
            <pc:sldMk cId="2662191974" sldId="4351"/>
            <ac:picMk id="22" creationId="{7654609D-AF16-4A46-A762-77ED4C5EF00A}"/>
          </ac:picMkLst>
        </pc:picChg>
      </pc:sldChg>
      <pc:sldChg chg="add del">
        <pc:chgData name="Juliana Barros" userId="7ba259c6-7bb4-49a9-8cd6-2187ffa0d615" providerId="ADAL" clId="{C76A1A53-47F2-4644-99DB-0FAB1E53C80D}" dt="2024-11-04T15:23:10.877" v="5870"/>
        <pc:sldMkLst>
          <pc:docMk/>
          <pc:sldMk cId="3842696392" sldId="4351"/>
        </pc:sldMkLst>
      </pc:sldChg>
      <pc:sldChg chg="addSp delSp modSp add mod">
        <pc:chgData name="Juliana Barros" userId="7ba259c6-7bb4-49a9-8cd6-2187ffa0d615" providerId="ADAL" clId="{C76A1A53-47F2-4644-99DB-0FAB1E53C80D}" dt="2024-11-04T15:27:05.036" v="5940" actId="14100"/>
        <pc:sldMkLst>
          <pc:docMk/>
          <pc:sldMk cId="218693898" sldId="4352"/>
        </pc:sldMkLst>
        <pc:spChg chg="mod">
          <ac:chgData name="Juliana Barros" userId="7ba259c6-7bb4-49a9-8cd6-2187ffa0d615" providerId="ADAL" clId="{C76A1A53-47F2-4644-99DB-0FAB1E53C80D}" dt="2024-11-04T15:27:05.036" v="5940" actId="14100"/>
          <ac:spMkLst>
            <pc:docMk/>
            <pc:sldMk cId="218693898" sldId="4352"/>
            <ac:spMk id="20" creationId="{E3BFD2AB-85EA-49BA-9CF2-CE16FF7EFCB2}"/>
          </ac:spMkLst>
        </pc:spChg>
        <pc:picChg chg="del">
          <ac:chgData name="Juliana Barros" userId="7ba259c6-7bb4-49a9-8cd6-2187ffa0d615" providerId="ADAL" clId="{C76A1A53-47F2-4644-99DB-0FAB1E53C80D}" dt="2024-11-04T15:25:23.893" v="5914" actId="478"/>
          <ac:picMkLst>
            <pc:docMk/>
            <pc:sldMk cId="218693898" sldId="4352"/>
            <ac:picMk id="12" creationId="{0BF0E9D0-9F43-49E5-8A5C-D072E7328B94}"/>
          </ac:picMkLst>
        </pc:picChg>
        <pc:picChg chg="add mod modCrop">
          <ac:chgData name="Juliana Barros" userId="7ba259c6-7bb4-49a9-8cd6-2187ffa0d615" providerId="ADAL" clId="{C76A1A53-47F2-4644-99DB-0FAB1E53C80D}" dt="2024-11-04T15:26:58.540" v="5939" actId="1076"/>
          <ac:picMkLst>
            <pc:docMk/>
            <pc:sldMk cId="218693898" sldId="4352"/>
            <ac:picMk id="14" creationId="{90413593-D64F-4786-B8B1-90975364AF3C}"/>
          </ac:picMkLst>
        </pc:picChg>
      </pc:sldChg>
      <pc:sldChg chg="add del">
        <pc:chgData name="Juliana Barros" userId="7ba259c6-7bb4-49a9-8cd6-2187ffa0d615" providerId="ADAL" clId="{C76A1A53-47F2-4644-99DB-0FAB1E53C80D}" dt="2024-11-04T15:24:48.670" v="5893"/>
        <pc:sldMkLst>
          <pc:docMk/>
          <pc:sldMk cId="3409002597" sldId="4352"/>
        </pc:sldMkLst>
      </pc:sldChg>
      <pc:sldChg chg="addSp delSp modSp add mod">
        <pc:chgData name="Juliana Barros" userId="7ba259c6-7bb4-49a9-8cd6-2187ffa0d615" providerId="ADAL" clId="{C76A1A53-47F2-4644-99DB-0FAB1E53C80D}" dt="2024-11-04T15:36:55.189" v="6078" actId="1076"/>
        <pc:sldMkLst>
          <pc:docMk/>
          <pc:sldMk cId="2282656524" sldId="4353"/>
        </pc:sldMkLst>
        <pc:spChg chg="mod">
          <ac:chgData name="Juliana Barros" userId="7ba259c6-7bb4-49a9-8cd6-2187ffa0d615" providerId="ADAL" clId="{C76A1A53-47F2-4644-99DB-0FAB1E53C80D}" dt="2024-11-04T15:27:55.931" v="5974" actId="20577"/>
          <ac:spMkLst>
            <pc:docMk/>
            <pc:sldMk cId="2282656524" sldId="4353"/>
            <ac:spMk id="20" creationId="{E3BFD2AB-85EA-49BA-9CF2-CE16FF7EFCB2}"/>
          </ac:spMkLst>
        </pc:spChg>
        <pc:spChg chg="add mod">
          <ac:chgData name="Juliana Barros" userId="7ba259c6-7bb4-49a9-8cd6-2187ffa0d615" providerId="ADAL" clId="{C76A1A53-47F2-4644-99DB-0FAB1E53C80D}" dt="2024-11-04T15:36:55.189" v="6078" actId="1076"/>
          <ac:spMkLst>
            <pc:docMk/>
            <pc:sldMk cId="2282656524" sldId="4353"/>
            <ac:spMk id="31" creationId="{285D668C-5E43-43F4-A1C9-8A433B060022}"/>
          </ac:spMkLst>
        </pc:spChg>
        <pc:grpChg chg="add mod">
          <ac:chgData name="Juliana Barros" userId="7ba259c6-7bb4-49a9-8cd6-2187ffa0d615" providerId="ADAL" clId="{C76A1A53-47F2-4644-99DB-0FAB1E53C80D}" dt="2024-11-04T15:36:55.189" v="6078" actId="1076"/>
          <ac:grpSpMkLst>
            <pc:docMk/>
            <pc:sldMk cId="2282656524" sldId="4353"/>
            <ac:grpSpMk id="27" creationId="{8236B2F7-B8C7-4B63-813A-F03EEEF878FA}"/>
          </ac:grpSpMkLst>
        </pc:grpChg>
        <pc:graphicFrameChg chg="add mod modGraphic">
          <ac:chgData name="Juliana Barros" userId="7ba259c6-7bb4-49a9-8cd6-2187ffa0d615" providerId="ADAL" clId="{C76A1A53-47F2-4644-99DB-0FAB1E53C80D}" dt="2024-11-04T15:36:55.189" v="6078" actId="1076"/>
          <ac:graphicFrameMkLst>
            <pc:docMk/>
            <pc:sldMk cId="2282656524" sldId="4353"/>
            <ac:graphicFrameMk id="12" creationId="{C643940E-414F-4AAE-AEE7-C1DFDC15E236}"/>
          </ac:graphicFrameMkLst>
        </pc:graphicFrameChg>
        <pc:graphicFrameChg chg="add mod modGraphic">
          <ac:chgData name="Juliana Barros" userId="7ba259c6-7bb4-49a9-8cd6-2187ffa0d615" providerId="ADAL" clId="{C76A1A53-47F2-4644-99DB-0FAB1E53C80D}" dt="2024-11-04T15:36:55.189" v="6078" actId="1076"/>
          <ac:graphicFrameMkLst>
            <pc:docMk/>
            <pc:sldMk cId="2282656524" sldId="4353"/>
            <ac:graphicFrameMk id="15" creationId="{C2F1F315-6E48-439E-9491-7F5F4A96A20E}"/>
          </ac:graphicFrameMkLst>
        </pc:graphicFrameChg>
        <pc:graphicFrameChg chg="add del mod modGraphic">
          <ac:chgData name="Juliana Barros" userId="7ba259c6-7bb4-49a9-8cd6-2187ffa0d615" providerId="ADAL" clId="{C76A1A53-47F2-4644-99DB-0FAB1E53C80D}" dt="2024-11-04T15:31:31.116" v="6015" actId="478"/>
          <ac:graphicFrameMkLst>
            <pc:docMk/>
            <pc:sldMk cId="2282656524" sldId="4353"/>
            <ac:graphicFrameMk id="25" creationId="{155CEA90-6BA7-4C2A-BC83-16CEE0F64F5B}"/>
          </ac:graphicFrameMkLst>
        </pc:graphicFrameChg>
        <pc:graphicFrameChg chg="add mod modGraphic">
          <ac:chgData name="Juliana Barros" userId="7ba259c6-7bb4-49a9-8cd6-2187ffa0d615" providerId="ADAL" clId="{C76A1A53-47F2-4644-99DB-0FAB1E53C80D}" dt="2024-11-04T15:36:55.189" v="6078" actId="1076"/>
          <ac:graphicFrameMkLst>
            <pc:docMk/>
            <pc:sldMk cId="2282656524" sldId="4353"/>
            <ac:graphicFrameMk id="32" creationId="{3A8BF99F-812A-45AA-A391-51DD698D38A3}"/>
          </ac:graphicFrameMkLst>
        </pc:graphicFrameChg>
        <pc:picChg chg="del">
          <ac:chgData name="Juliana Barros" userId="7ba259c6-7bb4-49a9-8cd6-2187ffa0d615" providerId="ADAL" clId="{C76A1A53-47F2-4644-99DB-0FAB1E53C80D}" dt="2024-11-04T15:27:57.955" v="5975" actId="478"/>
          <ac:picMkLst>
            <pc:docMk/>
            <pc:sldMk cId="2282656524" sldId="4353"/>
            <ac:picMk id="14" creationId="{90413593-D64F-4786-B8B1-90975364AF3C}"/>
          </ac:picMkLst>
        </pc:picChg>
        <pc:inkChg chg="add mod">
          <ac:chgData name="Juliana Barros" userId="7ba259c6-7bb4-49a9-8cd6-2187ffa0d615" providerId="ADAL" clId="{C76A1A53-47F2-4644-99DB-0FAB1E53C80D}" dt="2024-11-04T15:36:55.189" v="6078" actId="1076"/>
          <ac:inkMkLst>
            <pc:docMk/>
            <pc:sldMk cId="2282656524" sldId="4353"/>
            <ac:inkMk id="16" creationId="{1E3E2F74-CB0B-4C6B-A748-6EAC9E35B718}"/>
          </ac:inkMkLst>
        </pc:inkChg>
        <pc:inkChg chg="add mod">
          <ac:chgData name="Juliana Barros" userId="7ba259c6-7bb4-49a9-8cd6-2187ffa0d615" providerId="ADAL" clId="{C76A1A53-47F2-4644-99DB-0FAB1E53C80D}" dt="2024-11-04T15:36:55.189" v="6078" actId="1076"/>
          <ac:inkMkLst>
            <pc:docMk/>
            <pc:sldMk cId="2282656524" sldId="4353"/>
            <ac:inkMk id="17" creationId="{8B3F0487-C6B1-4657-A04E-02B9EBEAAF33}"/>
          </ac:inkMkLst>
        </pc:inkChg>
        <pc:inkChg chg="add mod">
          <ac:chgData name="Juliana Barros" userId="7ba259c6-7bb4-49a9-8cd6-2187ffa0d615" providerId="ADAL" clId="{C76A1A53-47F2-4644-99DB-0FAB1E53C80D}" dt="2024-11-04T15:36:55.189" v="6078" actId="1076"/>
          <ac:inkMkLst>
            <pc:docMk/>
            <pc:sldMk cId="2282656524" sldId="4353"/>
            <ac:inkMk id="18" creationId="{20AE88F9-5D1E-4D14-A003-E0B0A292FC36}"/>
          </ac:inkMkLst>
        </pc:inkChg>
        <pc:inkChg chg="add mod">
          <ac:chgData name="Juliana Barros" userId="7ba259c6-7bb4-49a9-8cd6-2187ffa0d615" providerId="ADAL" clId="{C76A1A53-47F2-4644-99DB-0FAB1E53C80D}" dt="2024-11-04T15:36:55.189" v="6078" actId="1076"/>
          <ac:inkMkLst>
            <pc:docMk/>
            <pc:sldMk cId="2282656524" sldId="4353"/>
            <ac:inkMk id="19" creationId="{6EBBC415-4B01-44BC-B4F1-2D7B1DB9500A}"/>
          </ac:inkMkLst>
        </pc:inkChg>
        <pc:inkChg chg="add mod">
          <ac:chgData name="Juliana Barros" userId="7ba259c6-7bb4-49a9-8cd6-2187ffa0d615" providerId="ADAL" clId="{C76A1A53-47F2-4644-99DB-0FAB1E53C80D}" dt="2024-11-04T15:36:55.189" v="6078" actId="1076"/>
          <ac:inkMkLst>
            <pc:docMk/>
            <pc:sldMk cId="2282656524" sldId="4353"/>
            <ac:inkMk id="22" creationId="{FE969BFC-76D7-46C8-A4EB-AC10C49FC204}"/>
          </ac:inkMkLst>
        </pc:inkChg>
        <pc:inkChg chg="add mod">
          <ac:chgData name="Juliana Barros" userId="7ba259c6-7bb4-49a9-8cd6-2187ffa0d615" providerId="ADAL" clId="{C76A1A53-47F2-4644-99DB-0FAB1E53C80D}" dt="2024-11-04T15:36:55.189" v="6078" actId="1076"/>
          <ac:inkMkLst>
            <pc:docMk/>
            <pc:sldMk cId="2282656524" sldId="4353"/>
            <ac:inkMk id="26" creationId="{51160D8C-D53F-4A17-9CFC-44D0E754382E}"/>
          </ac:inkMkLst>
        </pc:inkChg>
        <pc:inkChg chg="mod">
          <ac:chgData name="Juliana Barros" userId="7ba259c6-7bb4-49a9-8cd6-2187ffa0d615" providerId="ADAL" clId="{C76A1A53-47F2-4644-99DB-0FAB1E53C80D}" dt="2024-11-04T15:36:55.189" v="6078" actId="1076"/>
          <ac:inkMkLst>
            <pc:docMk/>
            <pc:sldMk cId="2282656524" sldId="4353"/>
            <ac:inkMk id="28" creationId="{B94610E9-48F8-49CF-8A71-B5E49B2F0DB8}"/>
          </ac:inkMkLst>
        </pc:inkChg>
        <pc:inkChg chg="mod">
          <ac:chgData name="Juliana Barros" userId="7ba259c6-7bb4-49a9-8cd6-2187ffa0d615" providerId="ADAL" clId="{C76A1A53-47F2-4644-99DB-0FAB1E53C80D}" dt="2024-11-04T15:36:55.189" v="6078" actId="1076"/>
          <ac:inkMkLst>
            <pc:docMk/>
            <pc:sldMk cId="2282656524" sldId="4353"/>
            <ac:inkMk id="29" creationId="{468AF434-082B-46EE-9E32-4BA74431A6DA}"/>
          </ac:inkMkLst>
        </pc:inkChg>
        <pc:inkChg chg="mod">
          <ac:chgData name="Juliana Barros" userId="7ba259c6-7bb4-49a9-8cd6-2187ffa0d615" providerId="ADAL" clId="{C76A1A53-47F2-4644-99DB-0FAB1E53C80D}" dt="2024-11-04T15:36:55.189" v="6078" actId="1076"/>
          <ac:inkMkLst>
            <pc:docMk/>
            <pc:sldMk cId="2282656524" sldId="4353"/>
            <ac:inkMk id="30" creationId="{68F509BF-DFAC-4FA5-8D0B-4E61B42F9501}"/>
          </ac:inkMkLst>
        </pc:inkChg>
      </pc:sldChg>
      <pc:sldChg chg="add del">
        <pc:chgData name="Juliana Barros" userId="7ba259c6-7bb4-49a9-8cd6-2187ffa0d615" providerId="ADAL" clId="{C76A1A53-47F2-4644-99DB-0FAB1E53C80D}" dt="2024-11-04T15:27:31.959" v="5943"/>
        <pc:sldMkLst>
          <pc:docMk/>
          <pc:sldMk cId="3410542667" sldId="4353"/>
        </pc:sldMkLst>
      </pc:sldChg>
      <pc:sldChg chg="add del">
        <pc:chgData name="Juliana Barros" userId="7ba259c6-7bb4-49a9-8cd6-2187ffa0d615" providerId="ADAL" clId="{C76A1A53-47F2-4644-99DB-0FAB1E53C80D}" dt="2024-11-04T15:37:50.632" v="6083"/>
        <pc:sldMkLst>
          <pc:docMk/>
          <pc:sldMk cId="1714027348" sldId="4354"/>
        </pc:sldMkLst>
      </pc:sldChg>
      <pc:sldChg chg="addSp delSp modSp add mod">
        <pc:chgData name="Juliana Barros" userId="7ba259c6-7bb4-49a9-8cd6-2187ffa0d615" providerId="ADAL" clId="{C76A1A53-47F2-4644-99DB-0FAB1E53C80D}" dt="2024-11-04T15:45:21.221" v="6213" actId="1076"/>
        <pc:sldMkLst>
          <pc:docMk/>
          <pc:sldMk cId="2990790811" sldId="4354"/>
        </pc:sldMkLst>
        <pc:spChg chg="mod">
          <ac:chgData name="Juliana Barros" userId="7ba259c6-7bb4-49a9-8cd6-2187ffa0d615" providerId="ADAL" clId="{C76A1A53-47F2-4644-99DB-0FAB1E53C80D}" dt="2024-11-04T15:43:05.695" v="6171" actId="1035"/>
          <ac:spMkLst>
            <pc:docMk/>
            <pc:sldMk cId="2990790811" sldId="4354"/>
            <ac:spMk id="20" creationId="{E3BFD2AB-85EA-49BA-9CF2-CE16FF7EFCB2}"/>
          </ac:spMkLst>
        </pc:spChg>
        <pc:spChg chg="del">
          <ac:chgData name="Juliana Barros" userId="7ba259c6-7bb4-49a9-8cd6-2187ffa0d615" providerId="ADAL" clId="{C76A1A53-47F2-4644-99DB-0FAB1E53C80D}" dt="2024-11-04T15:38:03.938" v="6085" actId="478"/>
          <ac:spMkLst>
            <pc:docMk/>
            <pc:sldMk cId="2990790811" sldId="4354"/>
            <ac:spMk id="31" creationId="{285D668C-5E43-43F4-A1C9-8A433B060022}"/>
          </ac:spMkLst>
        </pc:spChg>
        <pc:grpChg chg="del">
          <ac:chgData name="Juliana Barros" userId="7ba259c6-7bb4-49a9-8cd6-2187ffa0d615" providerId="ADAL" clId="{C76A1A53-47F2-4644-99DB-0FAB1E53C80D}" dt="2024-11-04T15:38:03.938" v="6085" actId="478"/>
          <ac:grpSpMkLst>
            <pc:docMk/>
            <pc:sldMk cId="2990790811" sldId="4354"/>
            <ac:grpSpMk id="27" creationId="{8236B2F7-B8C7-4B63-813A-F03EEEF878FA}"/>
          </ac:grpSpMkLst>
        </pc:grpChg>
        <pc:graphicFrameChg chg="del">
          <ac:chgData name="Juliana Barros" userId="7ba259c6-7bb4-49a9-8cd6-2187ffa0d615" providerId="ADAL" clId="{C76A1A53-47F2-4644-99DB-0FAB1E53C80D}" dt="2024-11-04T15:38:03.938" v="6085" actId="478"/>
          <ac:graphicFrameMkLst>
            <pc:docMk/>
            <pc:sldMk cId="2990790811" sldId="4354"/>
            <ac:graphicFrameMk id="12" creationId="{C643940E-414F-4AAE-AEE7-C1DFDC15E236}"/>
          </ac:graphicFrameMkLst>
        </pc:graphicFrameChg>
        <pc:graphicFrameChg chg="del">
          <ac:chgData name="Juliana Barros" userId="7ba259c6-7bb4-49a9-8cd6-2187ffa0d615" providerId="ADAL" clId="{C76A1A53-47F2-4644-99DB-0FAB1E53C80D}" dt="2024-11-04T15:38:03.938" v="6085" actId="478"/>
          <ac:graphicFrameMkLst>
            <pc:docMk/>
            <pc:sldMk cId="2990790811" sldId="4354"/>
            <ac:graphicFrameMk id="15" creationId="{C2F1F315-6E48-439E-9491-7F5F4A96A20E}"/>
          </ac:graphicFrameMkLst>
        </pc:graphicFrameChg>
        <pc:graphicFrameChg chg="del">
          <ac:chgData name="Juliana Barros" userId="7ba259c6-7bb4-49a9-8cd6-2187ffa0d615" providerId="ADAL" clId="{C76A1A53-47F2-4644-99DB-0FAB1E53C80D}" dt="2024-11-04T15:38:03.938" v="6085" actId="478"/>
          <ac:graphicFrameMkLst>
            <pc:docMk/>
            <pc:sldMk cId="2990790811" sldId="4354"/>
            <ac:graphicFrameMk id="32" creationId="{3A8BF99F-812A-45AA-A391-51DD698D38A3}"/>
          </ac:graphicFrameMkLst>
        </pc:graphicFrameChg>
        <pc:picChg chg="add mod">
          <ac:chgData name="Juliana Barros" userId="7ba259c6-7bb4-49a9-8cd6-2187ffa0d615" providerId="ADAL" clId="{C76A1A53-47F2-4644-99DB-0FAB1E53C80D}" dt="2024-11-04T15:45:21.221" v="6213" actId="1076"/>
          <ac:picMkLst>
            <pc:docMk/>
            <pc:sldMk cId="2990790811" sldId="4354"/>
            <ac:picMk id="25" creationId="{3B8F39AF-DF56-4292-AB9B-6862646FAC45}"/>
          </ac:picMkLst>
        </pc:picChg>
        <pc:picChg chg="add mod">
          <ac:chgData name="Juliana Barros" userId="7ba259c6-7bb4-49a9-8cd6-2187ffa0d615" providerId="ADAL" clId="{C76A1A53-47F2-4644-99DB-0FAB1E53C80D}" dt="2024-11-04T15:45:03.680" v="6212" actId="1076"/>
          <ac:picMkLst>
            <pc:docMk/>
            <pc:sldMk cId="2990790811" sldId="4354"/>
            <ac:picMk id="33" creationId="{1BEB2F41-1CA4-4B0A-8E35-BAC1F9AE1DD3}"/>
          </ac:picMkLst>
        </pc:picChg>
        <pc:picChg chg="add mod">
          <ac:chgData name="Juliana Barros" userId="7ba259c6-7bb4-49a9-8cd6-2187ffa0d615" providerId="ADAL" clId="{C76A1A53-47F2-4644-99DB-0FAB1E53C80D}" dt="2024-11-04T15:45:03.680" v="6212" actId="1076"/>
          <ac:picMkLst>
            <pc:docMk/>
            <pc:sldMk cId="2990790811" sldId="4354"/>
            <ac:picMk id="34" creationId="{6F8DB586-9EE5-41EF-B475-294C51C0EDFE}"/>
          </ac:picMkLst>
        </pc:picChg>
        <pc:inkChg chg="del">
          <ac:chgData name="Juliana Barros" userId="7ba259c6-7bb4-49a9-8cd6-2187ffa0d615" providerId="ADAL" clId="{C76A1A53-47F2-4644-99DB-0FAB1E53C80D}" dt="2024-11-04T15:38:03.938" v="6085" actId="478"/>
          <ac:inkMkLst>
            <pc:docMk/>
            <pc:sldMk cId="2990790811" sldId="4354"/>
            <ac:inkMk id="16" creationId="{1E3E2F74-CB0B-4C6B-A748-6EAC9E35B718}"/>
          </ac:inkMkLst>
        </pc:inkChg>
        <pc:inkChg chg="del">
          <ac:chgData name="Juliana Barros" userId="7ba259c6-7bb4-49a9-8cd6-2187ffa0d615" providerId="ADAL" clId="{C76A1A53-47F2-4644-99DB-0FAB1E53C80D}" dt="2024-11-04T15:38:03.938" v="6085" actId="478"/>
          <ac:inkMkLst>
            <pc:docMk/>
            <pc:sldMk cId="2990790811" sldId="4354"/>
            <ac:inkMk id="17" creationId="{8B3F0487-C6B1-4657-A04E-02B9EBEAAF33}"/>
          </ac:inkMkLst>
        </pc:inkChg>
        <pc:inkChg chg="del">
          <ac:chgData name="Juliana Barros" userId="7ba259c6-7bb4-49a9-8cd6-2187ffa0d615" providerId="ADAL" clId="{C76A1A53-47F2-4644-99DB-0FAB1E53C80D}" dt="2024-11-04T15:38:03.938" v="6085" actId="478"/>
          <ac:inkMkLst>
            <pc:docMk/>
            <pc:sldMk cId="2990790811" sldId="4354"/>
            <ac:inkMk id="18" creationId="{20AE88F9-5D1E-4D14-A003-E0B0A292FC36}"/>
          </ac:inkMkLst>
        </pc:inkChg>
        <pc:inkChg chg="del">
          <ac:chgData name="Juliana Barros" userId="7ba259c6-7bb4-49a9-8cd6-2187ffa0d615" providerId="ADAL" clId="{C76A1A53-47F2-4644-99DB-0FAB1E53C80D}" dt="2024-11-04T15:38:03.938" v="6085" actId="478"/>
          <ac:inkMkLst>
            <pc:docMk/>
            <pc:sldMk cId="2990790811" sldId="4354"/>
            <ac:inkMk id="19" creationId="{6EBBC415-4B01-44BC-B4F1-2D7B1DB9500A}"/>
          </ac:inkMkLst>
        </pc:inkChg>
        <pc:inkChg chg="del">
          <ac:chgData name="Juliana Barros" userId="7ba259c6-7bb4-49a9-8cd6-2187ffa0d615" providerId="ADAL" clId="{C76A1A53-47F2-4644-99DB-0FAB1E53C80D}" dt="2024-11-04T15:38:03.938" v="6085" actId="478"/>
          <ac:inkMkLst>
            <pc:docMk/>
            <pc:sldMk cId="2990790811" sldId="4354"/>
            <ac:inkMk id="22" creationId="{FE969BFC-76D7-46C8-A4EB-AC10C49FC204}"/>
          </ac:inkMkLst>
        </pc:inkChg>
        <pc:inkChg chg="del">
          <ac:chgData name="Juliana Barros" userId="7ba259c6-7bb4-49a9-8cd6-2187ffa0d615" providerId="ADAL" clId="{C76A1A53-47F2-4644-99DB-0FAB1E53C80D}" dt="2024-11-04T15:38:03.938" v="6085" actId="478"/>
          <ac:inkMkLst>
            <pc:docMk/>
            <pc:sldMk cId="2990790811" sldId="4354"/>
            <ac:inkMk id="26" creationId="{51160D8C-D53F-4A17-9CFC-44D0E754382E}"/>
          </ac:inkMkLst>
        </pc:inkChg>
      </pc:sldChg>
      <pc:sldChg chg="add del">
        <pc:chgData name="Juliana Barros" userId="7ba259c6-7bb4-49a9-8cd6-2187ffa0d615" providerId="ADAL" clId="{C76A1A53-47F2-4644-99DB-0FAB1E53C80D}" dt="2024-11-04T15:37:29.126" v="6081"/>
        <pc:sldMkLst>
          <pc:docMk/>
          <pc:sldMk cId="4119946236" sldId="4354"/>
        </pc:sldMkLst>
      </pc:sldChg>
      <pc:sldChg chg="addSp delSp modSp add mod">
        <pc:chgData name="Juliana Barros" userId="7ba259c6-7bb4-49a9-8cd6-2187ffa0d615" providerId="ADAL" clId="{C76A1A53-47F2-4644-99DB-0FAB1E53C80D}" dt="2024-11-04T15:47:17.383" v="6257" actId="1076"/>
        <pc:sldMkLst>
          <pc:docMk/>
          <pc:sldMk cId="679088211" sldId="4355"/>
        </pc:sldMkLst>
        <pc:spChg chg="mod">
          <ac:chgData name="Juliana Barros" userId="7ba259c6-7bb4-49a9-8cd6-2187ffa0d615" providerId="ADAL" clId="{C76A1A53-47F2-4644-99DB-0FAB1E53C80D}" dt="2024-11-04T15:46:21.766" v="6250" actId="20577"/>
          <ac:spMkLst>
            <pc:docMk/>
            <pc:sldMk cId="679088211" sldId="4355"/>
            <ac:spMk id="20" creationId="{E3BFD2AB-85EA-49BA-9CF2-CE16FF7EFCB2}"/>
          </ac:spMkLst>
        </pc:spChg>
        <pc:picChg chg="add mod">
          <ac:chgData name="Juliana Barros" userId="7ba259c6-7bb4-49a9-8cd6-2187ffa0d615" providerId="ADAL" clId="{C76A1A53-47F2-4644-99DB-0FAB1E53C80D}" dt="2024-11-04T15:47:17.383" v="6257" actId="1076"/>
          <ac:picMkLst>
            <pc:docMk/>
            <pc:sldMk cId="679088211" sldId="4355"/>
            <ac:picMk id="14" creationId="{173453AC-0F62-497B-BC51-847B352EB3F7}"/>
          </ac:picMkLst>
        </pc:picChg>
        <pc:picChg chg="del">
          <ac:chgData name="Juliana Barros" userId="7ba259c6-7bb4-49a9-8cd6-2187ffa0d615" providerId="ADAL" clId="{C76A1A53-47F2-4644-99DB-0FAB1E53C80D}" dt="2024-11-04T15:45:55.308" v="6216" actId="478"/>
          <ac:picMkLst>
            <pc:docMk/>
            <pc:sldMk cId="679088211" sldId="4355"/>
            <ac:picMk id="25" creationId="{3B8F39AF-DF56-4292-AB9B-6862646FAC45}"/>
          </ac:picMkLst>
        </pc:picChg>
        <pc:picChg chg="del">
          <ac:chgData name="Juliana Barros" userId="7ba259c6-7bb4-49a9-8cd6-2187ffa0d615" providerId="ADAL" clId="{C76A1A53-47F2-4644-99DB-0FAB1E53C80D}" dt="2024-11-04T15:45:56.980" v="6217" actId="478"/>
          <ac:picMkLst>
            <pc:docMk/>
            <pc:sldMk cId="679088211" sldId="4355"/>
            <ac:picMk id="33" creationId="{1BEB2F41-1CA4-4B0A-8E35-BAC1F9AE1DD3}"/>
          </ac:picMkLst>
        </pc:picChg>
        <pc:picChg chg="del">
          <ac:chgData name="Juliana Barros" userId="7ba259c6-7bb4-49a9-8cd6-2187ffa0d615" providerId="ADAL" clId="{C76A1A53-47F2-4644-99DB-0FAB1E53C80D}" dt="2024-11-04T15:45:58.362" v="6218" actId="478"/>
          <ac:picMkLst>
            <pc:docMk/>
            <pc:sldMk cId="679088211" sldId="4355"/>
            <ac:picMk id="34" creationId="{6F8DB586-9EE5-41EF-B475-294C51C0EDFE}"/>
          </ac:picMkLst>
        </pc:picChg>
      </pc:sldChg>
      <pc:sldChg chg="addSp delSp modSp add mod">
        <pc:chgData name="Juliana Barros" userId="7ba259c6-7bb4-49a9-8cd6-2187ffa0d615" providerId="ADAL" clId="{C76A1A53-47F2-4644-99DB-0FAB1E53C80D}" dt="2024-11-04T16:30:36.652" v="7071"/>
        <pc:sldMkLst>
          <pc:docMk/>
          <pc:sldMk cId="1554912521" sldId="4356"/>
        </pc:sldMkLst>
        <pc:spChg chg="add mod">
          <ac:chgData name="Juliana Barros" userId="7ba259c6-7bb4-49a9-8cd6-2187ffa0d615" providerId="ADAL" clId="{C76A1A53-47F2-4644-99DB-0FAB1E53C80D}" dt="2024-11-04T16:22:22.697" v="6925" actId="1076"/>
          <ac:spMkLst>
            <pc:docMk/>
            <pc:sldMk cId="1554912521" sldId="4356"/>
            <ac:spMk id="16" creationId="{8623D36C-ED63-40A7-8DB8-ED65B12880D6}"/>
          </ac:spMkLst>
        </pc:spChg>
        <pc:spChg chg="mod">
          <ac:chgData name="Juliana Barros" userId="7ba259c6-7bb4-49a9-8cd6-2187ffa0d615" providerId="ADAL" clId="{C76A1A53-47F2-4644-99DB-0FAB1E53C80D}" dt="2024-11-04T16:07:53.491" v="6866" actId="1076"/>
          <ac:spMkLst>
            <pc:docMk/>
            <pc:sldMk cId="1554912521" sldId="4356"/>
            <ac:spMk id="20" creationId="{E3BFD2AB-85EA-49BA-9CF2-CE16FF7EFCB2}"/>
          </ac:spMkLst>
        </pc:spChg>
        <pc:grpChg chg="add mod">
          <ac:chgData name="Juliana Barros" userId="7ba259c6-7bb4-49a9-8cd6-2187ffa0d615" providerId="ADAL" clId="{C76A1A53-47F2-4644-99DB-0FAB1E53C80D}" dt="2024-11-04T16:22:22.697" v="6925" actId="1076"/>
          <ac:grpSpMkLst>
            <pc:docMk/>
            <pc:sldMk cId="1554912521" sldId="4356"/>
            <ac:grpSpMk id="17" creationId="{01126106-2C46-45A2-9411-9FA8A4C0C85D}"/>
          </ac:grpSpMkLst>
        </pc:grpChg>
        <pc:graphicFrameChg chg="add mod modGraphic">
          <ac:chgData name="Juliana Barros" userId="7ba259c6-7bb4-49a9-8cd6-2187ffa0d615" providerId="ADAL" clId="{C76A1A53-47F2-4644-99DB-0FAB1E53C80D}" dt="2024-11-04T16:30:36.652" v="7071"/>
          <ac:graphicFrameMkLst>
            <pc:docMk/>
            <pc:sldMk cId="1554912521" sldId="4356"/>
            <ac:graphicFrameMk id="2" creationId="{CEA2411C-3DC6-4BB3-9647-3B32C948A0B1}"/>
          </ac:graphicFrameMkLst>
        </pc:graphicFrameChg>
        <pc:picChg chg="add mod">
          <ac:chgData name="Juliana Barros" userId="7ba259c6-7bb4-49a9-8cd6-2187ffa0d615" providerId="ADAL" clId="{C76A1A53-47F2-4644-99DB-0FAB1E53C80D}" dt="2024-11-04T16:11:40.699" v="6894" actId="14100"/>
          <ac:picMkLst>
            <pc:docMk/>
            <pc:sldMk cId="1554912521" sldId="4356"/>
            <ac:picMk id="12" creationId="{4E4C3FCC-FAB1-4014-985F-670986C38367}"/>
          </ac:picMkLst>
        </pc:picChg>
        <pc:picChg chg="del">
          <ac:chgData name="Juliana Barros" userId="7ba259c6-7bb4-49a9-8cd6-2187ffa0d615" providerId="ADAL" clId="{C76A1A53-47F2-4644-99DB-0FAB1E53C80D}" dt="2024-11-04T15:48:47.816" v="6262" actId="478"/>
          <ac:picMkLst>
            <pc:docMk/>
            <pc:sldMk cId="1554912521" sldId="4356"/>
            <ac:picMk id="14" creationId="{173453AC-0F62-497B-BC51-847B352EB3F7}"/>
          </ac:picMkLst>
        </pc:picChg>
        <pc:picChg chg="add del mod">
          <ac:chgData name="Juliana Barros" userId="7ba259c6-7bb4-49a9-8cd6-2187ffa0d615" providerId="ADAL" clId="{C76A1A53-47F2-4644-99DB-0FAB1E53C80D}" dt="2024-11-04T16:01:50.744" v="6774" actId="478"/>
          <ac:picMkLst>
            <pc:docMk/>
            <pc:sldMk cId="1554912521" sldId="4356"/>
            <ac:picMk id="15" creationId="{143FADBD-A055-420C-999B-188320BB58F8}"/>
          </ac:picMkLst>
        </pc:picChg>
        <pc:inkChg chg="mod">
          <ac:chgData name="Juliana Barros" userId="7ba259c6-7bb4-49a9-8cd6-2187ffa0d615" providerId="ADAL" clId="{C76A1A53-47F2-4644-99DB-0FAB1E53C80D}" dt="2024-11-04T15:49:27.011" v="6266"/>
          <ac:inkMkLst>
            <pc:docMk/>
            <pc:sldMk cId="1554912521" sldId="4356"/>
            <ac:inkMk id="18" creationId="{7088CEBD-6C16-412A-8AEC-1309B7835CDF}"/>
          </ac:inkMkLst>
        </pc:inkChg>
        <pc:inkChg chg="mod">
          <ac:chgData name="Juliana Barros" userId="7ba259c6-7bb4-49a9-8cd6-2187ffa0d615" providerId="ADAL" clId="{C76A1A53-47F2-4644-99DB-0FAB1E53C80D}" dt="2024-11-04T15:49:27.011" v="6266"/>
          <ac:inkMkLst>
            <pc:docMk/>
            <pc:sldMk cId="1554912521" sldId="4356"/>
            <ac:inkMk id="19" creationId="{36B7A55B-5A0E-4322-A2A9-0B5977DEEDF5}"/>
          </ac:inkMkLst>
        </pc:inkChg>
        <pc:inkChg chg="mod">
          <ac:chgData name="Juliana Barros" userId="7ba259c6-7bb4-49a9-8cd6-2187ffa0d615" providerId="ADAL" clId="{C76A1A53-47F2-4644-99DB-0FAB1E53C80D}" dt="2024-11-04T15:49:27.011" v="6266"/>
          <ac:inkMkLst>
            <pc:docMk/>
            <pc:sldMk cId="1554912521" sldId="4356"/>
            <ac:inkMk id="22" creationId="{C1EA0F2E-3A43-4E77-B022-10DFC866D4F8}"/>
          </ac:inkMkLst>
        </pc:inkChg>
      </pc:sldChg>
      <pc:sldChg chg="add del">
        <pc:chgData name="Juliana Barros" userId="7ba259c6-7bb4-49a9-8cd6-2187ffa0d615" providerId="ADAL" clId="{C76A1A53-47F2-4644-99DB-0FAB1E53C80D}" dt="2024-11-04T15:48:40.424" v="6260"/>
        <pc:sldMkLst>
          <pc:docMk/>
          <pc:sldMk cId="3247020297" sldId="4356"/>
        </pc:sldMkLst>
      </pc:sldChg>
      <pc:sldChg chg="add del">
        <pc:chgData name="Juliana Barros" userId="7ba259c6-7bb4-49a9-8cd6-2187ffa0d615" providerId="ADAL" clId="{C76A1A53-47F2-4644-99DB-0FAB1E53C80D}" dt="2024-11-04T16:12:38.609" v="6897"/>
        <pc:sldMkLst>
          <pc:docMk/>
          <pc:sldMk cId="2974224399" sldId="4357"/>
        </pc:sldMkLst>
      </pc:sldChg>
      <pc:sldChg chg="addSp delSp modSp add mod">
        <pc:chgData name="Juliana Barros" userId="7ba259c6-7bb4-49a9-8cd6-2187ffa0d615" providerId="ADAL" clId="{C76A1A53-47F2-4644-99DB-0FAB1E53C80D}" dt="2024-11-04T16:26:11.825" v="7063" actId="1035"/>
        <pc:sldMkLst>
          <pc:docMk/>
          <pc:sldMk cId="3647849430" sldId="4357"/>
        </pc:sldMkLst>
        <pc:spChg chg="del">
          <ac:chgData name="Juliana Barros" userId="7ba259c6-7bb4-49a9-8cd6-2187ffa0d615" providerId="ADAL" clId="{C76A1A53-47F2-4644-99DB-0FAB1E53C80D}" dt="2024-11-04T16:13:40.694" v="6913" actId="478"/>
          <ac:spMkLst>
            <pc:docMk/>
            <pc:sldMk cId="3647849430" sldId="4357"/>
            <ac:spMk id="16" creationId="{8623D36C-ED63-40A7-8DB8-ED65B12880D6}"/>
          </ac:spMkLst>
        </pc:spChg>
        <pc:spChg chg="add mod">
          <ac:chgData name="Juliana Barros" userId="7ba259c6-7bb4-49a9-8cd6-2187ffa0d615" providerId="ADAL" clId="{C76A1A53-47F2-4644-99DB-0FAB1E53C80D}" dt="2024-11-04T16:26:06.722" v="7053" actId="1076"/>
          <ac:spMkLst>
            <pc:docMk/>
            <pc:sldMk cId="3647849430" sldId="4357"/>
            <ac:spMk id="26" creationId="{B6E4AB04-F2B2-41A6-8038-4E11E9CA0621}"/>
          </ac:spMkLst>
        </pc:spChg>
        <pc:grpChg chg="del">
          <ac:chgData name="Juliana Barros" userId="7ba259c6-7bb4-49a9-8cd6-2187ffa0d615" providerId="ADAL" clId="{C76A1A53-47F2-4644-99DB-0FAB1E53C80D}" dt="2024-11-04T16:13:43.247" v="6914" actId="478"/>
          <ac:grpSpMkLst>
            <pc:docMk/>
            <pc:sldMk cId="3647849430" sldId="4357"/>
            <ac:grpSpMk id="17" creationId="{01126106-2C46-45A2-9411-9FA8A4C0C85D}"/>
          </ac:grpSpMkLst>
        </pc:grpChg>
        <pc:grpChg chg="add mod">
          <ac:chgData name="Juliana Barros" userId="7ba259c6-7bb4-49a9-8cd6-2187ffa0d615" providerId="ADAL" clId="{C76A1A53-47F2-4644-99DB-0FAB1E53C80D}" dt="2024-11-04T16:26:06.722" v="7053" actId="1076"/>
          <ac:grpSpMkLst>
            <pc:docMk/>
            <pc:sldMk cId="3647849430" sldId="4357"/>
            <ac:grpSpMk id="27" creationId="{0DF519A8-896B-403D-8CB2-8CE699CCA738}"/>
          </ac:grpSpMkLst>
        </pc:grpChg>
        <pc:graphicFrameChg chg="mod modGraphic">
          <ac:chgData name="Juliana Barros" userId="7ba259c6-7bb4-49a9-8cd6-2187ffa0d615" providerId="ADAL" clId="{C76A1A53-47F2-4644-99DB-0FAB1E53C80D}" dt="2024-11-04T16:26:11.825" v="7063" actId="1035"/>
          <ac:graphicFrameMkLst>
            <pc:docMk/>
            <pc:sldMk cId="3647849430" sldId="4357"/>
            <ac:graphicFrameMk id="2" creationId="{CEA2411C-3DC6-4BB3-9647-3B32C948A0B1}"/>
          </ac:graphicFrameMkLst>
        </pc:graphicFrameChg>
        <pc:picChg chg="del">
          <ac:chgData name="Juliana Barros" userId="7ba259c6-7bb4-49a9-8cd6-2187ffa0d615" providerId="ADAL" clId="{C76A1A53-47F2-4644-99DB-0FAB1E53C80D}" dt="2024-11-04T16:12:51.790" v="6899" actId="478"/>
          <ac:picMkLst>
            <pc:docMk/>
            <pc:sldMk cId="3647849430" sldId="4357"/>
            <ac:picMk id="12" creationId="{4E4C3FCC-FAB1-4014-985F-670986C38367}"/>
          </ac:picMkLst>
        </pc:picChg>
        <pc:picChg chg="add mod">
          <ac:chgData name="Juliana Barros" userId="7ba259c6-7bb4-49a9-8cd6-2187ffa0d615" providerId="ADAL" clId="{C76A1A53-47F2-4644-99DB-0FAB1E53C80D}" dt="2024-11-04T16:13:25.027" v="6912" actId="1038"/>
          <ac:picMkLst>
            <pc:docMk/>
            <pc:sldMk cId="3647849430" sldId="4357"/>
            <ac:picMk id="25" creationId="{5F0D8BE1-0610-4378-9C7A-49FFE260A28D}"/>
          </ac:picMkLst>
        </pc:picChg>
        <pc:picChg chg="add del mod">
          <ac:chgData name="Juliana Barros" userId="7ba259c6-7bb4-49a9-8cd6-2187ffa0d615" providerId="ADAL" clId="{C76A1A53-47F2-4644-99DB-0FAB1E53C80D}" dt="2024-11-04T16:25:50.806" v="7052" actId="478"/>
          <ac:picMkLst>
            <pc:docMk/>
            <pc:sldMk cId="3647849430" sldId="4357"/>
            <ac:picMk id="31" creationId="{BBD211A2-C311-4326-BB52-C286A79EEC15}"/>
          </ac:picMkLst>
        </pc:picChg>
        <pc:inkChg chg="mod">
          <ac:chgData name="Juliana Barros" userId="7ba259c6-7bb4-49a9-8cd6-2187ffa0d615" providerId="ADAL" clId="{C76A1A53-47F2-4644-99DB-0FAB1E53C80D}" dt="2024-11-04T16:13:44.087" v="6915"/>
          <ac:inkMkLst>
            <pc:docMk/>
            <pc:sldMk cId="3647849430" sldId="4357"/>
            <ac:inkMk id="28" creationId="{34EA65F4-3B7B-4414-873C-5BEF123D2A48}"/>
          </ac:inkMkLst>
        </pc:inkChg>
        <pc:inkChg chg="mod">
          <ac:chgData name="Juliana Barros" userId="7ba259c6-7bb4-49a9-8cd6-2187ffa0d615" providerId="ADAL" clId="{C76A1A53-47F2-4644-99DB-0FAB1E53C80D}" dt="2024-11-04T16:13:44.087" v="6915"/>
          <ac:inkMkLst>
            <pc:docMk/>
            <pc:sldMk cId="3647849430" sldId="4357"/>
            <ac:inkMk id="29" creationId="{176A7F94-7D87-4C6C-B669-3260E1D4DF7B}"/>
          </ac:inkMkLst>
        </pc:inkChg>
        <pc:inkChg chg="mod">
          <ac:chgData name="Juliana Barros" userId="7ba259c6-7bb4-49a9-8cd6-2187ffa0d615" providerId="ADAL" clId="{C76A1A53-47F2-4644-99DB-0FAB1E53C80D}" dt="2024-11-04T16:13:44.087" v="6915"/>
          <ac:inkMkLst>
            <pc:docMk/>
            <pc:sldMk cId="3647849430" sldId="4357"/>
            <ac:inkMk id="30" creationId="{94211C2A-E6B3-44D6-910F-08F50087C17C}"/>
          </ac:inkMkLst>
        </pc:inkChg>
      </pc:sldChg>
      <pc:sldChg chg="addSp delSp modSp add mod">
        <pc:chgData name="Juliana Barros" userId="7ba259c6-7bb4-49a9-8cd6-2187ffa0d615" providerId="ADAL" clId="{C76A1A53-47F2-4644-99DB-0FAB1E53C80D}" dt="2024-11-04T16:42:10.747" v="7243" actId="1036"/>
        <pc:sldMkLst>
          <pc:docMk/>
          <pc:sldMk cId="2398706823" sldId="4358"/>
        </pc:sldMkLst>
        <pc:spChg chg="mod">
          <ac:chgData name="Juliana Barros" userId="7ba259c6-7bb4-49a9-8cd6-2187ffa0d615" providerId="ADAL" clId="{C76A1A53-47F2-4644-99DB-0FAB1E53C80D}" dt="2024-11-04T16:38:29.662" v="7178" actId="14100"/>
          <ac:spMkLst>
            <pc:docMk/>
            <pc:sldMk cId="2398706823" sldId="4358"/>
            <ac:spMk id="20" creationId="{E3BFD2AB-85EA-49BA-9CF2-CE16FF7EFCB2}"/>
          </ac:spMkLst>
        </pc:spChg>
        <pc:spChg chg="del">
          <ac:chgData name="Juliana Barros" userId="7ba259c6-7bb4-49a9-8cd6-2187ffa0d615" providerId="ADAL" clId="{C76A1A53-47F2-4644-99DB-0FAB1E53C80D}" dt="2024-11-04T16:31:22.497" v="7075" actId="478"/>
          <ac:spMkLst>
            <pc:docMk/>
            <pc:sldMk cId="2398706823" sldId="4358"/>
            <ac:spMk id="26" creationId="{B6E4AB04-F2B2-41A6-8038-4E11E9CA0621}"/>
          </ac:spMkLst>
        </pc:spChg>
        <pc:grpChg chg="del">
          <ac:chgData name="Juliana Barros" userId="7ba259c6-7bb4-49a9-8cd6-2187ffa0d615" providerId="ADAL" clId="{C76A1A53-47F2-4644-99DB-0FAB1E53C80D}" dt="2024-11-04T16:31:20.902" v="7074" actId="478"/>
          <ac:grpSpMkLst>
            <pc:docMk/>
            <pc:sldMk cId="2398706823" sldId="4358"/>
            <ac:grpSpMk id="27" creationId="{0DF519A8-896B-403D-8CB2-8CE699CCA738}"/>
          </ac:grpSpMkLst>
        </pc:grpChg>
        <pc:graphicFrameChg chg="del">
          <ac:chgData name="Juliana Barros" userId="7ba259c6-7bb4-49a9-8cd6-2187ffa0d615" providerId="ADAL" clId="{C76A1A53-47F2-4644-99DB-0FAB1E53C80D}" dt="2024-11-04T16:31:17.991" v="7073" actId="478"/>
          <ac:graphicFrameMkLst>
            <pc:docMk/>
            <pc:sldMk cId="2398706823" sldId="4358"/>
            <ac:graphicFrameMk id="2" creationId="{CEA2411C-3DC6-4BB3-9647-3B32C948A0B1}"/>
          </ac:graphicFrameMkLst>
        </pc:graphicFrameChg>
        <pc:picChg chg="add mod modCrop">
          <ac:chgData name="Juliana Barros" userId="7ba259c6-7bb4-49a9-8cd6-2187ffa0d615" providerId="ADAL" clId="{C76A1A53-47F2-4644-99DB-0FAB1E53C80D}" dt="2024-11-04T16:42:10.747" v="7243" actId="1036"/>
          <ac:picMkLst>
            <pc:docMk/>
            <pc:sldMk cId="2398706823" sldId="4358"/>
            <ac:picMk id="17" creationId="{08105E4B-976B-4E2E-8DAC-6DC39DA7B972}"/>
          </ac:picMkLst>
        </pc:picChg>
        <pc:picChg chg="add mod modCrop">
          <ac:chgData name="Juliana Barros" userId="7ba259c6-7bb4-49a9-8cd6-2187ffa0d615" providerId="ADAL" clId="{C76A1A53-47F2-4644-99DB-0FAB1E53C80D}" dt="2024-11-04T16:42:10.747" v="7243" actId="1036"/>
          <ac:picMkLst>
            <pc:docMk/>
            <pc:sldMk cId="2398706823" sldId="4358"/>
            <ac:picMk id="18" creationId="{D7E67DFE-B576-44C3-8260-C645004C315F}"/>
          </ac:picMkLst>
        </pc:picChg>
        <pc:picChg chg="add mod modCrop">
          <ac:chgData name="Juliana Barros" userId="7ba259c6-7bb4-49a9-8cd6-2187ffa0d615" providerId="ADAL" clId="{C76A1A53-47F2-4644-99DB-0FAB1E53C80D}" dt="2024-11-04T16:42:10.747" v="7243" actId="1036"/>
          <ac:picMkLst>
            <pc:docMk/>
            <pc:sldMk cId="2398706823" sldId="4358"/>
            <ac:picMk id="19" creationId="{06F3EFDF-D781-4116-8162-2394F5AB3666}"/>
          </ac:picMkLst>
        </pc:picChg>
        <pc:picChg chg="add mod modCrop">
          <ac:chgData name="Juliana Barros" userId="7ba259c6-7bb4-49a9-8cd6-2187ffa0d615" providerId="ADAL" clId="{C76A1A53-47F2-4644-99DB-0FAB1E53C80D}" dt="2024-11-04T16:42:10.747" v="7243" actId="1036"/>
          <ac:picMkLst>
            <pc:docMk/>
            <pc:sldMk cId="2398706823" sldId="4358"/>
            <ac:picMk id="22" creationId="{285E66D6-04AE-46EC-8F11-B72EDC13DBDF}"/>
          </ac:picMkLst>
        </pc:picChg>
        <pc:picChg chg="del">
          <ac:chgData name="Juliana Barros" userId="7ba259c6-7bb4-49a9-8cd6-2187ffa0d615" providerId="ADAL" clId="{C76A1A53-47F2-4644-99DB-0FAB1E53C80D}" dt="2024-11-04T16:31:23.482" v="7076" actId="478"/>
          <ac:picMkLst>
            <pc:docMk/>
            <pc:sldMk cId="2398706823" sldId="4358"/>
            <ac:picMk id="25" creationId="{5F0D8BE1-0610-4378-9C7A-49FFE260A28D}"/>
          </ac:picMkLst>
        </pc:picChg>
      </pc:sldChg>
      <pc:sldChg chg="addSp delSp modSp add mod">
        <pc:chgData name="Juliana Barros" userId="7ba259c6-7bb4-49a9-8cd6-2187ffa0d615" providerId="ADAL" clId="{C76A1A53-47F2-4644-99DB-0FAB1E53C80D}" dt="2024-11-04T16:45:37.881" v="7253" actId="1076"/>
        <pc:sldMkLst>
          <pc:docMk/>
          <pc:sldMk cId="3639619488" sldId="4359"/>
        </pc:sldMkLst>
        <pc:spChg chg="mod">
          <ac:chgData name="Juliana Barros" userId="7ba259c6-7bb4-49a9-8cd6-2187ffa0d615" providerId="ADAL" clId="{C76A1A53-47F2-4644-99DB-0FAB1E53C80D}" dt="2024-11-04T16:44:31.838" v="7248"/>
          <ac:spMkLst>
            <pc:docMk/>
            <pc:sldMk cId="3639619488" sldId="4359"/>
            <ac:spMk id="11" creationId="{0E9A0FC6-62A8-B361-6F1B-3C2990BE65E5}"/>
          </ac:spMkLst>
        </pc:spChg>
        <pc:spChg chg="del">
          <ac:chgData name="Juliana Barros" userId="7ba259c6-7bb4-49a9-8cd6-2187ffa0d615" providerId="ADAL" clId="{C76A1A53-47F2-4644-99DB-0FAB1E53C80D}" dt="2024-11-04T16:44:42.143" v="7249" actId="478"/>
          <ac:spMkLst>
            <pc:docMk/>
            <pc:sldMk cId="3639619488" sldId="4359"/>
            <ac:spMk id="20" creationId="{E3BFD2AB-85EA-49BA-9CF2-CE16FF7EFCB2}"/>
          </ac:spMkLst>
        </pc:spChg>
        <pc:picChg chg="add mod">
          <ac:chgData name="Juliana Barros" userId="7ba259c6-7bb4-49a9-8cd6-2187ffa0d615" providerId="ADAL" clId="{C76A1A53-47F2-4644-99DB-0FAB1E53C80D}" dt="2024-11-04T16:45:37.881" v="7253" actId="1076"/>
          <ac:picMkLst>
            <pc:docMk/>
            <pc:sldMk cId="3639619488" sldId="4359"/>
            <ac:picMk id="14" creationId="{CE4B7074-7F73-479D-893A-271D26B06DA7}"/>
          </ac:picMkLst>
        </pc:picChg>
        <pc:picChg chg="del">
          <ac:chgData name="Juliana Barros" userId="7ba259c6-7bb4-49a9-8cd6-2187ffa0d615" providerId="ADAL" clId="{C76A1A53-47F2-4644-99DB-0FAB1E53C80D}" dt="2024-11-04T16:44:42.143" v="7249" actId="478"/>
          <ac:picMkLst>
            <pc:docMk/>
            <pc:sldMk cId="3639619488" sldId="4359"/>
            <ac:picMk id="17" creationId="{08105E4B-976B-4E2E-8DAC-6DC39DA7B972}"/>
          </ac:picMkLst>
        </pc:picChg>
        <pc:picChg chg="del">
          <ac:chgData name="Juliana Barros" userId="7ba259c6-7bb4-49a9-8cd6-2187ffa0d615" providerId="ADAL" clId="{C76A1A53-47F2-4644-99DB-0FAB1E53C80D}" dt="2024-11-04T16:44:42.143" v="7249" actId="478"/>
          <ac:picMkLst>
            <pc:docMk/>
            <pc:sldMk cId="3639619488" sldId="4359"/>
            <ac:picMk id="18" creationId="{D7E67DFE-B576-44C3-8260-C645004C315F}"/>
          </ac:picMkLst>
        </pc:picChg>
        <pc:picChg chg="del">
          <ac:chgData name="Juliana Barros" userId="7ba259c6-7bb4-49a9-8cd6-2187ffa0d615" providerId="ADAL" clId="{C76A1A53-47F2-4644-99DB-0FAB1E53C80D}" dt="2024-11-04T16:44:42.143" v="7249" actId="478"/>
          <ac:picMkLst>
            <pc:docMk/>
            <pc:sldMk cId="3639619488" sldId="4359"/>
            <ac:picMk id="19" creationId="{06F3EFDF-D781-4116-8162-2394F5AB3666}"/>
          </ac:picMkLst>
        </pc:picChg>
        <pc:picChg chg="del">
          <ac:chgData name="Juliana Barros" userId="7ba259c6-7bb4-49a9-8cd6-2187ffa0d615" providerId="ADAL" clId="{C76A1A53-47F2-4644-99DB-0FAB1E53C80D}" dt="2024-11-04T16:44:42.143" v="7249" actId="478"/>
          <ac:picMkLst>
            <pc:docMk/>
            <pc:sldMk cId="3639619488" sldId="4359"/>
            <ac:picMk id="22" creationId="{285E66D6-04AE-46EC-8F11-B72EDC13DBDF}"/>
          </ac:picMkLst>
        </pc:picChg>
      </pc:sldChg>
      <pc:sldChg chg="addSp delSp modSp add mod">
        <pc:chgData name="Juliana Barros" userId="7ba259c6-7bb4-49a9-8cd6-2187ffa0d615" providerId="ADAL" clId="{C76A1A53-47F2-4644-99DB-0FAB1E53C80D}" dt="2024-11-04T16:50:26.926" v="7575" actId="478"/>
        <pc:sldMkLst>
          <pc:docMk/>
          <pc:sldMk cId="1322161381" sldId="4360"/>
        </pc:sldMkLst>
        <pc:spChg chg="mod">
          <ac:chgData name="Juliana Barros" userId="7ba259c6-7bb4-49a9-8cd6-2187ffa0d615" providerId="ADAL" clId="{C76A1A53-47F2-4644-99DB-0FAB1E53C80D}" dt="2024-11-04T16:46:33.559" v="7281" actId="20577"/>
          <ac:spMkLst>
            <pc:docMk/>
            <pc:sldMk cId="1322161381" sldId="4360"/>
            <ac:spMk id="11" creationId="{0E9A0FC6-62A8-B361-6F1B-3C2990BE65E5}"/>
          </ac:spMkLst>
        </pc:spChg>
        <pc:spChg chg="add mod">
          <ac:chgData name="Juliana Barros" userId="7ba259c6-7bb4-49a9-8cd6-2187ffa0d615" providerId="ADAL" clId="{C76A1A53-47F2-4644-99DB-0FAB1E53C80D}" dt="2024-11-04T16:49:58.008" v="7574" actId="113"/>
          <ac:spMkLst>
            <pc:docMk/>
            <pc:sldMk cId="1322161381" sldId="4360"/>
            <ac:spMk id="15" creationId="{E3D1FD0C-F279-48F7-A6B1-113A9D0FD595}"/>
          </ac:spMkLst>
        </pc:spChg>
        <pc:picChg chg="add del mod modCrop">
          <ac:chgData name="Juliana Barros" userId="7ba259c6-7bb4-49a9-8cd6-2187ffa0d615" providerId="ADAL" clId="{C76A1A53-47F2-4644-99DB-0FAB1E53C80D}" dt="2024-11-04T16:48:30.356" v="7435" actId="478"/>
          <ac:picMkLst>
            <pc:docMk/>
            <pc:sldMk cId="1322161381" sldId="4360"/>
            <ac:picMk id="10" creationId="{CA66283F-A891-431F-BDF3-46E4B03411BB}"/>
          </ac:picMkLst>
        </pc:picChg>
        <pc:picChg chg="add del mod">
          <ac:chgData name="Juliana Barros" userId="7ba259c6-7bb4-49a9-8cd6-2187ffa0d615" providerId="ADAL" clId="{C76A1A53-47F2-4644-99DB-0FAB1E53C80D}" dt="2024-11-04T16:50:26.926" v="7575" actId="478"/>
          <ac:picMkLst>
            <pc:docMk/>
            <pc:sldMk cId="1322161381" sldId="4360"/>
            <ac:picMk id="12" creationId="{58E85125-D0B8-45F4-A1A9-5B79BFEFC669}"/>
          </ac:picMkLst>
        </pc:picChg>
        <pc:picChg chg="del">
          <ac:chgData name="Juliana Barros" userId="7ba259c6-7bb4-49a9-8cd6-2187ffa0d615" providerId="ADAL" clId="{C76A1A53-47F2-4644-99DB-0FAB1E53C80D}" dt="2024-11-04T16:46:21.346" v="7258" actId="478"/>
          <ac:picMkLst>
            <pc:docMk/>
            <pc:sldMk cId="1322161381" sldId="4360"/>
            <ac:picMk id="14" creationId="{CE4B7074-7F73-479D-893A-271D26B06DA7}"/>
          </ac:picMkLst>
        </pc:picChg>
      </pc:sldChg>
      <pc:sldChg chg="addSp delSp modSp add mod">
        <pc:chgData name="Juliana Barros" userId="7ba259c6-7bb4-49a9-8cd6-2187ffa0d615" providerId="ADAL" clId="{C76A1A53-47F2-4644-99DB-0FAB1E53C80D}" dt="2024-11-04T17:01:06.361" v="7992"/>
        <pc:sldMkLst>
          <pc:docMk/>
          <pc:sldMk cId="2223159914" sldId="4361"/>
        </pc:sldMkLst>
        <pc:spChg chg="mod">
          <ac:chgData name="Juliana Barros" userId="7ba259c6-7bb4-49a9-8cd6-2187ffa0d615" providerId="ADAL" clId="{C76A1A53-47F2-4644-99DB-0FAB1E53C80D}" dt="2024-11-04T16:57:45.817" v="7959" actId="20577"/>
          <ac:spMkLst>
            <pc:docMk/>
            <pc:sldMk cId="2223159914" sldId="4361"/>
            <ac:spMk id="11" creationId="{0E9A0FC6-62A8-B361-6F1B-3C2990BE65E5}"/>
          </ac:spMkLst>
        </pc:spChg>
        <pc:spChg chg="add mod">
          <ac:chgData name="Juliana Barros" userId="7ba259c6-7bb4-49a9-8cd6-2187ffa0d615" providerId="ADAL" clId="{C76A1A53-47F2-4644-99DB-0FAB1E53C80D}" dt="2024-11-04T16:59:09.748" v="7967" actId="14100"/>
          <ac:spMkLst>
            <pc:docMk/>
            <pc:sldMk cId="2223159914" sldId="4361"/>
            <ac:spMk id="14" creationId="{6DE9DCCF-81E0-4A88-A335-0FD2C7718918}"/>
          </ac:spMkLst>
        </pc:spChg>
        <pc:spChg chg="del mod">
          <ac:chgData name="Juliana Barros" userId="7ba259c6-7bb4-49a9-8cd6-2187ffa0d615" providerId="ADAL" clId="{C76A1A53-47F2-4644-99DB-0FAB1E53C80D}" dt="2024-11-04T16:57:27.658" v="7919" actId="478"/>
          <ac:spMkLst>
            <pc:docMk/>
            <pc:sldMk cId="2223159914" sldId="4361"/>
            <ac:spMk id="15" creationId="{E3D1FD0C-F279-48F7-A6B1-113A9D0FD595}"/>
          </ac:spMkLst>
        </pc:spChg>
        <pc:spChg chg="add mod">
          <ac:chgData name="Juliana Barros" userId="7ba259c6-7bb4-49a9-8cd6-2187ffa0d615" providerId="ADAL" clId="{C76A1A53-47F2-4644-99DB-0FAB1E53C80D}" dt="2024-11-04T16:59:06.440" v="7966" actId="14100"/>
          <ac:spMkLst>
            <pc:docMk/>
            <pc:sldMk cId="2223159914" sldId="4361"/>
            <ac:spMk id="16" creationId="{C590ACB0-5F71-48D2-BD05-390F28B5C0DF}"/>
          </ac:spMkLst>
        </pc:spChg>
        <pc:picChg chg="add mod">
          <ac:chgData name="Juliana Barros" userId="7ba259c6-7bb4-49a9-8cd6-2187ffa0d615" providerId="ADAL" clId="{C76A1A53-47F2-4644-99DB-0FAB1E53C80D}" dt="2024-11-04T17:01:02.131" v="7991"/>
          <ac:picMkLst>
            <pc:docMk/>
            <pc:sldMk cId="2223159914" sldId="4361"/>
            <ac:picMk id="10" creationId="{6C968945-8B2E-421D-A4CC-D9D59AC49CA8}"/>
          </ac:picMkLst>
        </pc:picChg>
        <pc:picChg chg="add mod">
          <ac:chgData name="Juliana Barros" userId="7ba259c6-7bb4-49a9-8cd6-2187ffa0d615" providerId="ADAL" clId="{C76A1A53-47F2-4644-99DB-0FAB1E53C80D}" dt="2024-11-04T17:01:06.361" v="7992"/>
          <ac:picMkLst>
            <pc:docMk/>
            <pc:sldMk cId="2223159914" sldId="4361"/>
            <ac:picMk id="12" creationId="{B01BAED4-5002-45F6-9D0F-88C295CF3BAE}"/>
          </ac:picMkLst>
        </pc:picChg>
      </pc:sldChg>
      <pc:sldChg chg="addSp delSp modSp add mod">
        <pc:chgData name="Juliana Barros" userId="7ba259c6-7bb4-49a9-8cd6-2187ffa0d615" providerId="ADAL" clId="{C76A1A53-47F2-4644-99DB-0FAB1E53C80D}" dt="2024-11-04T17:00:38.517" v="7990"/>
        <pc:sldMkLst>
          <pc:docMk/>
          <pc:sldMk cId="990314849" sldId="4362"/>
        </pc:sldMkLst>
        <pc:spChg chg="mod">
          <ac:chgData name="Juliana Barros" userId="7ba259c6-7bb4-49a9-8cd6-2187ffa0d615" providerId="ADAL" clId="{C76A1A53-47F2-4644-99DB-0FAB1E53C80D}" dt="2024-11-04T17:00:06.472" v="7987" actId="20577"/>
          <ac:spMkLst>
            <pc:docMk/>
            <pc:sldMk cId="990314849" sldId="4362"/>
            <ac:spMk id="11" creationId="{0E9A0FC6-62A8-B361-6F1B-3C2990BE65E5}"/>
          </ac:spMkLst>
        </pc:spChg>
        <pc:picChg chg="add mod">
          <ac:chgData name="Juliana Barros" userId="7ba259c6-7bb4-49a9-8cd6-2187ffa0d615" providerId="ADAL" clId="{C76A1A53-47F2-4644-99DB-0FAB1E53C80D}" dt="2024-11-04T17:00:38.517" v="7990"/>
          <ac:picMkLst>
            <pc:docMk/>
            <pc:sldMk cId="990314849" sldId="4362"/>
            <ac:picMk id="10" creationId="{A7347B75-B8FE-40EA-8928-B8BE42CB56DA}"/>
          </ac:picMkLst>
        </pc:picChg>
        <pc:picChg chg="del">
          <ac:chgData name="Juliana Barros" userId="7ba259c6-7bb4-49a9-8cd6-2187ffa0d615" providerId="ADAL" clId="{C76A1A53-47F2-4644-99DB-0FAB1E53C80D}" dt="2024-11-04T16:59:47.942" v="7970" actId="478"/>
          <ac:picMkLst>
            <pc:docMk/>
            <pc:sldMk cId="990314849" sldId="4362"/>
            <ac:picMk id="14" creationId="{CE4B7074-7F73-479D-893A-271D26B06DA7}"/>
          </ac:picMkLst>
        </pc:picChg>
      </pc:sldChg>
      <pc:sldChg chg="addSp delSp modSp add mod">
        <pc:chgData name="Juliana Barros" userId="7ba259c6-7bb4-49a9-8cd6-2187ffa0d615" providerId="ADAL" clId="{C76A1A53-47F2-4644-99DB-0FAB1E53C80D}" dt="2024-11-04T17:12:38.148" v="8092" actId="1076"/>
        <pc:sldMkLst>
          <pc:docMk/>
          <pc:sldMk cId="2277140530" sldId="4363"/>
        </pc:sldMkLst>
        <pc:spChg chg="mod">
          <ac:chgData name="Juliana Barros" userId="7ba259c6-7bb4-49a9-8cd6-2187ffa0d615" providerId="ADAL" clId="{C76A1A53-47F2-4644-99DB-0FAB1E53C80D}" dt="2024-11-04T17:07:44.723" v="8039" actId="1076"/>
          <ac:spMkLst>
            <pc:docMk/>
            <pc:sldMk cId="2277140530" sldId="4363"/>
            <ac:spMk id="3" creationId="{1F9973C9-9C39-7072-FA72-84C54E38147A}"/>
          </ac:spMkLst>
        </pc:spChg>
        <pc:spChg chg="add mod ord">
          <ac:chgData name="Juliana Barros" userId="7ba259c6-7bb4-49a9-8cd6-2187ffa0d615" providerId="ADAL" clId="{C76A1A53-47F2-4644-99DB-0FAB1E53C80D}" dt="2024-11-04T17:07:39.918" v="8037" actId="1076"/>
          <ac:spMkLst>
            <pc:docMk/>
            <pc:sldMk cId="2277140530" sldId="4363"/>
            <ac:spMk id="18" creationId="{00F9D509-16EC-4E9D-944A-255F6343089E}"/>
          </ac:spMkLst>
        </pc:spChg>
        <pc:spChg chg="add mod ord">
          <ac:chgData name="Juliana Barros" userId="7ba259c6-7bb4-49a9-8cd6-2187ffa0d615" providerId="ADAL" clId="{C76A1A53-47F2-4644-99DB-0FAB1E53C80D}" dt="2024-11-04T17:11:41.312" v="8057" actId="20577"/>
          <ac:spMkLst>
            <pc:docMk/>
            <pc:sldMk cId="2277140530" sldId="4363"/>
            <ac:spMk id="20" creationId="{6EA42840-D5F3-43DE-820C-B2415CEB7AA1}"/>
          </ac:spMkLst>
        </pc:spChg>
        <pc:spChg chg="add mod ord">
          <ac:chgData name="Juliana Barros" userId="7ba259c6-7bb4-49a9-8cd6-2187ffa0d615" providerId="ADAL" clId="{C76A1A53-47F2-4644-99DB-0FAB1E53C80D}" dt="2024-11-04T17:11:28.597" v="8055" actId="1035"/>
          <ac:spMkLst>
            <pc:docMk/>
            <pc:sldMk cId="2277140530" sldId="4363"/>
            <ac:spMk id="22" creationId="{E3E354A6-28F4-4430-89FB-DD4B311BEF72}"/>
          </ac:spMkLst>
        </pc:spChg>
        <pc:spChg chg="add mod">
          <ac:chgData name="Juliana Barros" userId="7ba259c6-7bb4-49a9-8cd6-2187ffa0d615" providerId="ADAL" clId="{C76A1A53-47F2-4644-99DB-0FAB1E53C80D}" dt="2024-11-04T17:12:18.614" v="8091" actId="1076"/>
          <ac:spMkLst>
            <pc:docMk/>
            <pc:sldMk cId="2277140530" sldId="4363"/>
            <ac:spMk id="25" creationId="{62BA4F31-AC39-4ACE-A6DF-93364AD539FE}"/>
          </ac:spMkLst>
        </pc:spChg>
        <pc:picChg chg="mod">
          <ac:chgData name="Juliana Barros" userId="7ba259c6-7bb4-49a9-8cd6-2187ffa0d615" providerId="ADAL" clId="{C76A1A53-47F2-4644-99DB-0FAB1E53C80D}" dt="2024-11-04T17:12:38.148" v="8092" actId="1076"/>
          <ac:picMkLst>
            <pc:docMk/>
            <pc:sldMk cId="2277140530" sldId="4363"/>
            <ac:picMk id="2" creationId="{B4CC97F6-AE69-4810-B0F1-5098D8D8A6DD}"/>
          </ac:picMkLst>
        </pc:picChg>
        <pc:picChg chg="mod">
          <ac:chgData name="Juliana Barros" userId="7ba259c6-7bb4-49a9-8cd6-2187ffa0d615" providerId="ADAL" clId="{C76A1A53-47F2-4644-99DB-0FAB1E53C80D}" dt="2024-11-04T17:09:54.500" v="8045"/>
          <ac:picMkLst>
            <pc:docMk/>
            <pc:sldMk cId="2277140530" sldId="4363"/>
            <ac:picMk id="4" creationId="{27A12A26-9C77-4818-B3FF-46092C862DF3}"/>
          </ac:picMkLst>
        </pc:picChg>
        <pc:picChg chg="del">
          <ac:chgData name="Juliana Barros" userId="7ba259c6-7bb4-49a9-8cd6-2187ffa0d615" providerId="ADAL" clId="{C76A1A53-47F2-4644-99DB-0FAB1E53C80D}" dt="2024-11-04T17:04:14.791" v="8007" actId="478"/>
          <ac:picMkLst>
            <pc:docMk/>
            <pc:sldMk cId="2277140530" sldId="4363"/>
            <ac:picMk id="10" creationId="{A7347B75-B8FE-40EA-8928-B8BE42CB56DA}"/>
          </ac:picMkLst>
        </pc:picChg>
        <pc:picChg chg="add mod">
          <ac:chgData name="Juliana Barros" userId="7ba259c6-7bb4-49a9-8cd6-2187ffa0d615" providerId="ADAL" clId="{C76A1A53-47F2-4644-99DB-0FAB1E53C80D}" dt="2024-11-04T17:03:46.533" v="8006" actId="1076"/>
          <ac:picMkLst>
            <pc:docMk/>
            <pc:sldMk cId="2277140530" sldId="4363"/>
            <ac:picMk id="12" creationId="{F1FB220A-1224-4C97-8ACB-AFD89882DE69}"/>
          </ac:picMkLst>
        </pc:picChg>
        <pc:picChg chg="add del mod ord">
          <ac:chgData name="Juliana Barros" userId="7ba259c6-7bb4-49a9-8cd6-2187ffa0d615" providerId="ADAL" clId="{C76A1A53-47F2-4644-99DB-0FAB1E53C80D}" dt="2024-11-04T17:06:57.340" v="8034" actId="478"/>
          <ac:picMkLst>
            <pc:docMk/>
            <pc:sldMk cId="2277140530" sldId="4363"/>
            <ac:picMk id="16" creationId="{085FC84F-5CE3-4871-BDFA-478F0FBBE1B0}"/>
          </ac:picMkLst>
        </pc:picChg>
        <pc:picChg chg="add mod ord">
          <ac:chgData name="Juliana Barros" userId="7ba259c6-7bb4-49a9-8cd6-2187ffa0d615" providerId="ADAL" clId="{C76A1A53-47F2-4644-99DB-0FAB1E53C80D}" dt="2024-11-04T17:08:05.832" v="8041"/>
          <ac:picMkLst>
            <pc:docMk/>
            <pc:sldMk cId="2277140530" sldId="4363"/>
            <ac:picMk id="17" creationId="{31C93D25-5AA5-4D5B-A45C-0E991C725251}"/>
          </ac:picMkLst>
        </pc:picChg>
        <pc:picChg chg="add mod ord">
          <ac:chgData name="Juliana Barros" userId="7ba259c6-7bb4-49a9-8cd6-2187ffa0d615" providerId="ADAL" clId="{C76A1A53-47F2-4644-99DB-0FAB1E53C80D}" dt="2024-11-04T17:09:45.958" v="8043" actId="1076"/>
          <ac:picMkLst>
            <pc:docMk/>
            <pc:sldMk cId="2277140530" sldId="4363"/>
            <ac:picMk id="19" creationId="{2B521634-FB4A-4C5C-BF98-446FAC73CBBB}"/>
          </ac:picMkLst>
        </pc:picChg>
        <pc:cxnChg chg="add mod">
          <ac:chgData name="Juliana Barros" userId="7ba259c6-7bb4-49a9-8cd6-2187ffa0d615" providerId="ADAL" clId="{C76A1A53-47F2-4644-99DB-0FAB1E53C80D}" dt="2024-11-04T17:12:38.148" v="8092" actId="1076"/>
          <ac:cxnSpMkLst>
            <pc:docMk/>
            <pc:sldMk cId="2277140530" sldId="4363"/>
            <ac:cxnSpMk id="14" creationId="{F01EB0CE-DE4E-400B-9190-46B5752B92D4}"/>
          </ac:cxnSpMkLst>
        </pc:cxnChg>
        <pc:cxnChg chg="add mod">
          <ac:chgData name="Juliana Barros" userId="7ba259c6-7bb4-49a9-8cd6-2187ffa0d615" providerId="ADAL" clId="{C76A1A53-47F2-4644-99DB-0FAB1E53C80D}" dt="2024-11-04T17:12:38.148" v="8092" actId="1076"/>
          <ac:cxnSpMkLst>
            <pc:docMk/>
            <pc:sldMk cId="2277140530" sldId="4363"/>
            <ac:cxnSpMk id="15" creationId="{809B4E7B-E88D-4FEF-AEA0-8129EF3274FD}"/>
          </ac:cxnSpMkLst>
        </pc:cxnChg>
      </pc:sldChg>
      <pc:sldChg chg="add del">
        <pc:chgData name="Juliana Barros" userId="7ba259c6-7bb4-49a9-8cd6-2187ffa0d615" providerId="ADAL" clId="{C76A1A53-47F2-4644-99DB-0FAB1E53C80D}" dt="2024-11-04T17:01:44.901" v="7995"/>
        <pc:sldMkLst>
          <pc:docMk/>
          <pc:sldMk cId="3274324585" sldId="4363"/>
        </pc:sldMkLst>
      </pc:sldChg>
      <pc:sldChg chg="add del">
        <pc:chgData name="Juliana Barros" userId="7ba259c6-7bb4-49a9-8cd6-2187ffa0d615" providerId="ADAL" clId="{C76A1A53-47F2-4644-99DB-0FAB1E53C80D}" dt="2024-11-04T17:01:53.380" v="7998"/>
        <pc:sldMkLst>
          <pc:docMk/>
          <pc:sldMk cId="875383916" sldId="4364"/>
        </pc:sldMkLst>
      </pc:sldChg>
      <pc:sldChg chg="add del">
        <pc:chgData name="Juliana Barros" userId="7ba259c6-7bb4-49a9-8cd6-2187ffa0d615" providerId="ADAL" clId="{C76A1A53-47F2-4644-99DB-0FAB1E53C80D}" dt="2024-11-08T11:46:26.972" v="14321" actId="47"/>
        <pc:sldMkLst>
          <pc:docMk/>
          <pc:sldMk cId="2020801585" sldId="4364"/>
        </pc:sldMkLst>
      </pc:sldChg>
      <pc:sldChg chg="addSp delSp modSp add mod">
        <pc:chgData name="Juliana Barros" userId="7ba259c6-7bb4-49a9-8cd6-2187ffa0d615" providerId="ADAL" clId="{C76A1A53-47F2-4644-99DB-0FAB1E53C80D}" dt="2024-11-04T17:18:23.291" v="8137" actId="1035"/>
        <pc:sldMkLst>
          <pc:docMk/>
          <pc:sldMk cId="1366421530" sldId="4365"/>
        </pc:sldMkLst>
        <pc:spChg chg="mod">
          <ac:chgData name="Juliana Barros" userId="7ba259c6-7bb4-49a9-8cd6-2187ffa0d615" providerId="ADAL" clId="{C76A1A53-47F2-4644-99DB-0FAB1E53C80D}" dt="2024-11-04T17:14:18.082" v="8102"/>
          <ac:spMkLst>
            <pc:docMk/>
            <pc:sldMk cId="1366421530" sldId="4365"/>
            <ac:spMk id="11" creationId="{0E9A0FC6-62A8-B361-6F1B-3C2990BE65E5}"/>
          </ac:spMkLst>
        </pc:spChg>
        <pc:spChg chg="del">
          <ac:chgData name="Juliana Barros" userId="7ba259c6-7bb4-49a9-8cd6-2187ffa0d615" providerId="ADAL" clId="{C76A1A53-47F2-4644-99DB-0FAB1E53C80D}" dt="2024-11-04T17:14:31.384" v="8103" actId="478"/>
          <ac:spMkLst>
            <pc:docMk/>
            <pc:sldMk cId="1366421530" sldId="4365"/>
            <ac:spMk id="18" creationId="{00F9D509-16EC-4E9D-944A-255F6343089E}"/>
          </ac:spMkLst>
        </pc:spChg>
        <pc:spChg chg="del">
          <ac:chgData name="Juliana Barros" userId="7ba259c6-7bb4-49a9-8cd6-2187ffa0d615" providerId="ADAL" clId="{C76A1A53-47F2-4644-99DB-0FAB1E53C80D}" dt="2024-11-04T17:14:31.384" v="8103" actId="478"/>
          <ac:spMkLst>
            <pc:docMk/>
            <pc:sldMk cId="1366421530" sldId="4365"/>
            <ac:spMk id="20" creationId="{6EA42840-D5F3-43DE-820C-B2415CEB7AA1}"/>
          </ac:spMkLst>
        </pc:spChg>
        <pc:spChg chg="del">
          <ac:chgData name="Juliana Barros" userId="7ba259c6-7bb4-49a9-8cd6-2187ffa0d615" providerId="ADAL" clId="{C76A1A53-47F2-4644-99DB-0FAB1E53C80D}" dt="2024-11-04T17:14:31.384" v="8103" actId="478"/>
          <ac:spMkLst>
            <pc:docMk/>
            <pc:sldMk cId="1366421530" sldId="4365"/>
            <ac:spMk id="22" creationId="{E3E354A6-28F4-4430-89FB-DD4B311BEF72}"/>
          </ac:spMkLst>
        </pc:spChg>
        <pc:spChg chg="del">
          <ac:chgData name="Juliana Barros" userId="7ba259c6-7bb4-49a9-8cd6-2187ffa0d615" providerId="ADAL" clId="{C76A1A53-47F2-4644-99DB-0FAB1E53C80D}" dt="2024-11-04T17:14:31.384" v="8103" actId="478"/>
          <ac:spMkLst>
            <pc:docMk/>
            <pc:sldMk cId="1366421530" sldId="4365"/>
            <ac:spMk id="25" creationId="{62BA4F31-AC39-4ACE-A6DF-93364AD539FE}"/>
          </ac:spMkLst>
        </pc:spChg>
        <pc:spChg chg="mod">
          <ac:chgData name="Juliana Barros" userId="7ba259c6-7bb4-49a9-8cd6-2187ffa0d615" providerId="ADAL" clId="{C76A1A53-47F2-4644-99DB-0FAB1E53C80D}" dt="2024-11-04T17:16:36.196" v="8124" actId="208"/>
          <ac:spMkLst>
            <pc:docMk/>
            <pc:sldMk cId="1366421530" sldId="4365"/>
            <ac:spMk id="27" creationId="{AF04171E-3759-4742-A894-7822E4590897}"/>
          </ac:spMkLst>
        </pc:spChg>
        <pc:spChg chg="mod">
          <ac:chgData name="Juliana Barros" userId="7ba259c6-7bb4-49a9-8cd6-2187ffa0d615" providerId="ADAL" clId="{C76A1A53-47F2-4644-99DB-0FAB1E53C80D}" dt="2024-11-04T17:15:20.047" v="8116" actId="208"/>
          <ac:spMkLst>
            <pc:docMk/>
            <pc:sldMk cId="1366421530" sldId="4365"/>
            <ac:spMk id="28" creationId="{86AD94F3-7839-4179-B0C9-875015AB9307}"/>
          </ac:spMkLst>
        </pc:spChg>
        <pc:grpChg chg="add mod">
          <ac:chgData name="Juliana Barros" userId="7ba259c6-7bb4-49a9-8cd6-2187ffa0d615" providerId="ADAL" clId="{C76A1A53-47F2-4644-99DB-0FAB1E53C80D}" dt="2024-11-04T17:18:23.291" v="8137" actId="1035"/>
          <ac:grpSpMkLst>
            <pc:docMk/>
            <pc:sldMk cId="1366421530" sldId="4365"/>
            <ac:grpSpMk id="26" creationId="{B783C860-820B-4FF9-B981-7A3F00B9C09E}"/>
          </ac:grpSpMkLst>
        </pc:grpChg>
        <pc:picChg chg="del">
          <ac:chgData name="Juliana Barros" userId="7ba259c6-7bb4-49a9-8cd6-2187ffa0d615" providerId="ADAL" clId="{C76A1A53-47F2-4644-99DB-0FAB1E53C80D}" dt="2024-11-04T17:14:31.384" v="8103" actId="478"/>
          <ac:picMkLst>
            <pc:docMk/>
            <pc:sldMk cId="1366421530" sldId="4365"/>
            <ac:picMk id="2" creationId="{B4CC97F6-AE69-4810-B0F1-5098D8D8A6DD}"/>
          </ac:picMkLst>
        </pc:picChg>
        <pc:picChg chg="del">
          <ac:chgData name="Juliana Barros" userId="7ba259c6-7bb4-49a9-8cd6-2187ffa0d615" providerId="ADAL" clId="{C76A1A53-47F2-4644-99DB-0FAB1E53C80D}" dt="2024-11-04T17:14:31.384" v="8103" actId="478"/>
          <ac:picMkLst>
            <pc:docMk/>
            <pc:sldMk cId="1366421530" sldId="4365"/>
            <ac:picMk id="4" creationId="{27A12A26-9C77-4818-B3FF-46092C862DF3}"/>
          </ac:picMkLst>
        </pc:picChg>
        <pc:picChg chg="del">
          <ac:chgData name="Juliana Barros" userId="7ba259c6-7bb4-49a9-8cd6-2187ffa0d615" providerId="ADAL" clId="{C76A1A53-47F2-4644-99DB-0FAB1E53C80D}" dt="2024-11-04T17:14:35.280" v="8104" actId="478"/>
          <ac:picMkLst>
            <pc:docMk/>
            <pc:sldMk cId="1366421530" sldId="4365"/>
            <ac:picMk id="12" creationId="{F1FB220A-1224-4C97-8ACB-AFD89882DE69}"/>
          </ac:picMkLst>
        </pc:picChg>
        <pc:picChg chg="del">
          <ac:chgData name="Juliana Barros" userId="7ba259c6-7bb4-49a9-8cd6-2187ffa0d615" providerId="ADAL" clId="{C76A1A53-47F2-4644-99DB-0FAB1E53C80D}" dt="2024-11-04T17:14:31.384" v="8103" actId="478"/>
          <ac:picMkLst>
            <pc:docMk/>
            <pc:sldMk cId="1366421530" sldId="4365"/>
            <ac:picMk id="17" creationId="{31C93D25-5AA5-4D5B-A45C-0E991C725251}"/>
          </ac:picMkLst>
        </pc:picChg>
        <pc:picChg chg="del">
          <ac:chgData name="Juliana Barros" userId="7ba259c6-7bb4-49a9-8cd6-2187ffa0d615" providerId="ADAL" clId="{C76A1A53-47F2-4644-99DB-0FAB1E53C80D}" dt="2024-11-04T17:14:31.384" v="8103" actId="478"/>
          <ac:picMkLst>
            <pc:docMk/>
            <pc:sldMk cId="1366421530" sldId="4365"/>
            <ac:picMk id="19" creationId="{2B521634-FB4A-4C5C-BF98-446FAC73CBBB}"/>
          </ac:picMkLst>
        </pc:picChg>
        <pc:picChg chg="mod">
          <ac:chgData name="Juliana Barros" userId="7ba259c6-7bb4-49a9-8cd6-2187ffa0d615" providerId="ADAL" clId="{C76A1A53-47F2-4644-99DB-0FAB1E53C80D}" dt="2024-11-04T17:18:13.010" v="8131" actId="207"/>
          <ac:picMkLst>
            <pc:docMk/>
            <pc:sldMk cId="1366421530" sldId="4365"/>
            <ac:picMk id="29" creationId="{BED0DDA2-3A00-4AB9-94CA-B5E5675D4800}"/>
          </ac:picMkLst>
        </pc:picChg>
        <pc:picChg chg="mod">
          <ac:chgData name="Juliana Barros" userId="7ba259c6-7bb4-49a9-8cd6-2187ffa0d615" providerId="ADAL" clId="{C76A1A53-47F2-4644-99DB-0FAB1E53C80D}" dt="2024-11-04T17:18:08.747" v="8130" actId="207"/>
          <ac:picMkLst>
            <pc:docMk/>
            <pc:sldMk cId="1366421530" sldId="4365"/>
            <ac:picMk id="30" creationId="{9CC39743-D9E5-43D6-B168-07CACFFF0403}"/>
          </ac:picMkLst>
        </pc:picChg>
        <pc:picChg chg="add mod">
          <ac:chgData name="Juliana Barros" userId="7ba259c6-7bb4-49a9-8cd6-2187ffa0d615" providerId="ADAL" clId="{C76A1A53-47F2-4644-99DB-0FAB1E53C80D}" dt="2024-11-04T17:15:03.909" v="8108"/>
          <ac:picMkLst>
            <pc:docMk/>
            <pc:sldMk cId="1366421530" sldId="4365"/>
            <ac:picMk id="31" creationId="{52B6E989-C3F8-49F4-8635-A490AAD59038}"/>
          </ac:picMkLst>
        </pc:picChg>
        <pc:picChg chg="add mod">
          <ac:chgData name="Juliana Barros" userId="7ba259c6-7bb4-49a9-8cd6-2187ffa0d615" providerId="ADAL" clId="{C76A1A53-47F2-4644-99DB-0FAB1E53C80D}" dt="2024-11-04T17:15:03.909" v="8108"/>
          <ac:picMkLst>
            <pc:docMk/>
            <pc:sldMk cId="1366421530" sldId="4365"/>
            <ac:picMk id="32" creationId="{741EC28A-B0D6-4180-96D4-6258E58F2A07}"/>
          </ac:picMkLst>
        </pc:picChg>
        <pc:cxnChg chg="del">
          <ac:chgData name="Juliana Barros" userId="7ba259c6-7bb4-49a9-8cd6-2187ffa0d615" providerId="ADAL" clId="{C76A1A53-47F2-4644-99DB-0FAB1E53C80D}" dt="2024-11-04T17:14:31.384" v="8103" actId="478"/>
          <ac:cxnSpMkLst>
            <pc:docMk/>
            <pc:sldMk cId="1366421530" sldId="4365"/>
            <ac:cxnSpMk id="14" creationId="{F01EB0CE-DE4E-400B-9190-46B5752B92D4}"/>
          </ac:cxnSpMkLst>
        </pc:cxnChg>
        <pc:cxnChg chg="del">
          <ac:chgData name="Juliana Barros" userId="7ba259c6-7bb4-49a9-8cd6-2187ffa0d615" providerId="ADAL" clId="{C76A1A53-47F2-4644-99DB-0FAB1E53C80D}" dt="2024-11-04T17:14:31.384" v="8103" actId="478"/>
          <ac:cxnSpMkLst>
            <pc:docMk/>
            <pc:sldMk cId="1366421530" sldId="4365"/>
            <ac:cxnSpMk id="15" creationId="{809B4E7B-E88D-4FEF-AEA0-8129EF3274FD}"/>
          </ac:cxnSpMkLst>
        </pc:cxnChg>
      </pc:sldChg>
      <pc:sldChg chg="add del">
        <pc:chgData name="Juliana Barros" userId="7ba259c6-7bb4-49a9-8cd6-2187ffa0d615" providerId="ADAL" clId="{C76A1A53-47F2-4644-99DB-0FAB1E53C80D}" dt="2024-11-04T17:14:04.966" v="8096"/>
        <pc:sldMkLst>
          <pc:docMk/>
          <pc:sldMk cId="1454561969" sldId="4365"/>
        </pc:sldMkLst>
      </pc:sldChg>
      <pc:sldChg chg="addSp delSp modSp add mod">
        <pc:chgData name="Juliana Barros" userId="7ba259c6-7bb4-49a9-8cd6-2187ffa0d615" providerId="ADAL" clId="{C76A1A53-47F2-4644-99DB-0FAB1E53C80D}" dt="2024-11-04T17:19:45.386" v="8144" actId="207"/>
        <pc:sldMkLst>
          <pc:docMk/>
          <pc:sldMk cId="2923725510" sldId="4366"/>
        </pc:sldMkLst>
        <pc:spChg chg="add mod">
          <ac:chgData name="Juliana Barros" userId="7ba259c6-7bb4-49a9-8cd6-2187ffa0d615" providerId="ADAL" clId="{C76A1A53-47F2-4644-99DB-0FAB1E53C80D}" dt="2024-11-04T17:19:45.386" v="8144" actId="207"/>
          <ac:spMkLst>
            <pc:docMk/>
            <pc:sldMk cId="2923725510" sldId="4366"/>
            <ac:spMk id="16" creationId="{236EC810-6B01-40D1-ACCE-5DCD8C809ACF}"/>
          </ac:spMkLst>
        </pc:spChg>
        <pc:spChg chg="add mod">
          <ac:chgData name="Juliana Barros" userId="7ba259c6-7bb4-49a9-8cd6-2187ffa0d615" providerId="ADAL" clId="{C76A1A53-47F2-4644-99DB-0FAB1E53C80D}" dt="2024-11-04T17:19:45.386" v="8144" actId="207"/>
          <ac:spMkLst>
            <pc:docMk/>
            <pc:sldMk cId="2923725510" sldId="4366"/>
            <ac:spMk id="17" creationId="{61A5C236-888C-49BB-A7A4-82C7BFA1034C}"/>
          </ac:spMkLst>
        </pc:spChg>
        <pc:picChg chg="del">
          <ac:chgData name="Juliana Barros" userId="7ba259c6-7bb4-49a9-8cd6-2187ffa0d615" providerId="ADAL" clId="{C76A1A53-47F2-4644-99DB-0FAB1E53C80D}" dt="2024-11-04T17:19:31.677" v="8140" actId="478"/>
          <ac:picMkLst>
            <pc:docMk/>
            <pc:sldMk cId="2923725510" sldId="4366"/>
            <ac:picMk id="31" creationId="{52B6E989-C3F8-49F4-8635-A490AAD59038}"/>
          </ac:picMkLst>
        </pc:picChg>
        <pc:picChg chg="del">
          <ac:chgData name="Juliana Barros" userId="7ba259c6-7bb4-49a9-8cd6-2187ffa0d615" providerId="ADAL" clId="{C76A1A53-47F2-4644-99DB-0FAB1E53C80D}" dt="2024-11-04T17:19:33.644" v="8141" actId="478"/>
          <ac:picMkLst>
            <pc:docMk/>
            <pc:sldMk cId="2923725510" sldId="4366"/>
            <ac:picMk id="32" creationId="{741EC28A-B0D6-4180-96D4-6258E58F2A07}"/>
          </ac:picMkLst>
        </pc:picChg>
      </pc:sldChg>
      <pc:sldChg chg="add del">
        <pc:chgData name="Juliana Barros" userId="7ba259c6-7bb4-49a9-8cd6-2187ffa0d615" providerId="ADAL" clId="{C76A1A53-47F2-4644-99DB-0FAB1E53C80D}" dt="2024-11-04T17:20:04.141" v="8147"/>
        <pc:sldMkLst>
          <pc:docMk/>
          <pc:sldMk cId="1830615980" sldId="4367"/>
        </pc:sldMkLst>
      </pc:sldChg>
      <pc:sldChg chg="addSp delSp modSp add mod">
        <pc:chgData name="Juliana Barros" userId="7ba259c6-7bb4-49a9-8cd6-2187ffa0d615" providerId="ADAL" clId="{C76A1A53-47F2-4644-99DB-0FAB1E53C80D}" dt="2024-11-04T17:26:23.799" v="8185" actId="255"/>
        <pc:sldMkLst>
          <pc:docMk/>
          <pc:sldMk cId="2276821846" sldId="4367"/>
        </pc:sldMkLst>
        <pc:spChg chg="mod">
          <ac:chgData name="Juliana Barros" userId="7ba259c6-7bb4-49a9-8cd6-2187ffa0d615" providerId="ADAL" clId="{C76A1A53-47F2-4644-99DB-0FAB1E53C80D}" dt="2024-11-04T17:21:09.354" v="8157" actId="1076"/>
          <ac:spMkLst>
            <pc:docMk/>
            <pc:sldMk cId="2276821846" sldId="4367"/>
            <ac:spMk id="3" creationId="{1F9973C9-9C39-7072-FA72-84C54E38147A}"/>
          </ac:spMkLst>
        </pc:spChg>
        <pc:spChg chg="mod">
          <ac:chgData name="Juliana Barros" userId="7ba259c6-7bb4-49a9-8cd6-2187ffa0d615" providerId="ADAL" clId="{C76A1A53-47F2-4644-99DB-0FAB1E53C80D}" dt="2024-11-04T17:20:17.361" v="8151"/>
          <ac:spMkLst>
            <pc:docMk/>
            <pc:sldMk cId="2276821846" sldId="4367"/>
            <ac:spMk id="11" creationId="{0E9A0FC6-62A8-B361-6F1B-3C2990BE65E5}"/>
          </ac:spMkLst>
        </pc:spChg>
        <pc:spChg chg="del">
          <ac:chgData name="Juliana Barros" userId="7ba259c6-7bb4-49a9-8cd6-2187ffa0d615" providerId="ADAL" clId="{C76A1A53-47F2-4644-99DB-0FAB1E53C80D}" dt="2024-11-04T17:20:43.802" v="8153" actId="478"/>
          <ac:spMkLst>
            <pc:docMk/>
            <pc:sldMk cId="2276821846" sldId="4367"/>
            <ac:spMk id="16" creationId="{236EC810-6B01-40D1-ACCE-5DCD8C809ACF}"/>
          </ac:spMkLst>
        </pc:spChg>
        <pc:spChg chg="del">
          <ac:chgData name="Juliana Barros" userId="7ba259c6-7bb4-49a9-8cd6-2187ffa0d615" providerId="ADAL" clId="{C76A1A53-47F2-4644-99DB-0FAB1E53C80D}" dt="2024-11-04T17:20:43.802" v="8153" actId="478"/>
          <ac:spMkLst>
            <pc:docMk/>
            <pc:sldMk cId="2276821846" sldId="4367"/>
            <ac:spMk id="17" creationId="{61A5C236-888C-49BB-A7A4-82C7BFA1034C}"/>
          </ac:spMkLst>
        </pc:spChg>
        <pc:spChg chg="add mod">
          <ac:chgData name="Juliana Barros" userId="7ba259c6-7bb4-49a9-8cd6-2187ffa0d615" providerId="ADAL" clId="{C76A1A53-47F2-4644-99DB-0FAB1E53C80D}" dt="2024-11-04T17:26:10.908" v="8184" actId="1076"/>
          <ac:spMkLst>
            <pc:docMk/>
            <pc:sldMk cId="2276821846" sldId="4367"/>
            <ac:spMk id="20" creationId="{B98853A7-A52D-4160-AED3-85BBBD462F9A}"/>
          </ac:spMkLst>
        </pc:spChg>
        <pc:spChg chg="add mod">
          <ac:chgData name="Juliana Barros" userId="7ba259c6-7bb4-49a9-8cd6-2187ffa0d615" providerId="ADAL" clId="{C76A1A53-47F2-4644-99DB-0FAB1E53C80D}" dt="2024-11-04T17:26:23.799" v="8185" actId="255"/>
          <ac:spMkLst>
            <pc:docMk/>
            <pc:sldMk cId="2276821846" sldId="4367"/>
            <ac:spMk id="22" creationId="{95469052-E14A-493F-AEDE-D513FB865DBF}"/>
          </ac:spMkLst>
        </pc:spChg>
        <pc:spChg chg="mod">
          <ac:chgData name="Juliana Barros" userId="7ba259c6-7bb4-49a9-8cd6-2187ffa0d615" providerId="ADAL" clId="{C76A1A53-47F2-4644-99DB-0FAB1E53C80D}" dt="2024-11-04T17:22:23.184" v="8161" actId="207"/>
          <ac:spMkLst>
            <pc:docMk/>
            <pc:sldMk cId="2276821846" sldId="4367"/>
            <ac:spMk id="39" creationId="{5E65433F-5096-4211-A41E-D978C96FBD10}"/>
          </ac:spMkLst>
        </pc:spChg>
        <pc:spChg chg="mod">
          <ac:chgData name="Juliana Barros" userId="7ba259c6-7bb4-49a9-8cd6-2187ffa0d615" providerId="ADAL" clId="{C76A1A53-47F2-4644-99DB-0FAB1E53C80D}" dt="2024-11-04T17:22:27.913" v="8162" actId="207"/>
          <ac:spMkLst>
            <pc:docMk/>
            <pc:sldMk cId="2276821846" sldId="4367"/>
            <ac:spMk id="40" creationId="{B1A5839E-CC0C-4A54-88A9-E8E89B0CBEF0}"/>
          </ac:spMkLst>
        </pc:spChg>
        <pc:spChg chg="mod">
          <ac:chgData name="Juliana Barros" userId="7ba259c6-7bb4-49a9-8cd6-2187ffa0d615" providerId="ADAL" clId="{C76A1A53-47F2-4644-99DB-0FAB1E53C80D}" dt="2024-11-04T17:22:29.804" v="8163" actId="207"/>
          <ac:spMkLst>
            <pc:docMk/>
            <pc:sldMk cId="2276821846" sldId="4367"/>
            <ac:spMk id="41" creationId="{40ECA599-0B08-48C3-8E5E-525A97D37BFA}"/>
          </ac:spMkLst>
        </pc:spChg>
        <pc:spChg chg="mod">
          <ac:chgData name="Juliana Barros" userId="7ba259c6-7bb4-49a9-8cd6-2187ffa0d615" providerId="ADAL" clId="{C76A1A53-47F2-4644-99DB-0FAB1E53C80D}" dt="2024-11-04T17:22:41.578" v="8164" actId="207"/>
          <ac:spMkLst>
            <pc:docMk/>
            <pc:sldMk cId="2276821846" sldId="4367"/>
            <ac:spMk id="42" creationId="{B17C9DEE-91B1-45CF-B18D-F00B75907E2B}"/>
          </ac:spMkLst>
        </pc:spChg>
        <pc:spChg chg="mod">
          <ac:chgData name="Juliana Barros" userId="7ba259c6-7bb4-49a9-8cd6-2187ffa0d615" providerId="ADAL" clId="{C76A1A53-47F2-4644-99DB-0FAB1E53C80D}" dt="2024-11-04T17:22:43.678" v="8165" actId="207"/>
          <ac:spMkLst>
            <pc:docMk/>
            <pc:sldMk cId="2276821846" sldId="4367"/>
            <ac:spMk id="46" creationId="{996170B8-B0A7-4B41-B572-4BAC18FE2ABB}"/>
          </ac:spMkLst>
        </pc:spChg>
        <pc:spChg chg="add mod">
          <ac:chgData name="Juliana Barros" userId="7ba259c6-7bb4-49a9-8cd6-2187ffa0d615" providerId="ADAL" clId="{C76A1A53-47F2-4644-99DB-0FAB1E53C80D}" dt="2024-11-04T17:25:46.040" v="8181" actId="1035"/>
          <ac:spMkLst>
            <pc:docMk/>
            <pc:sldMk cId="2276821846" sldId="4367"/>
            <ac:spMk id="49" creationId="{6F0BF3BB-C374-4A16-9F17-65CEBFFBED41}"/>
          </ac:spMkLst>
        </pc:spChg>
        <pc:spChg chg="mod">
          <ac:chgData name="Juliana Barros" userId="7ba259c6-7bb4-49a9-8cd6-2187ffa0d615" providerId="ADAL" clId="{C76A1A53-47F2-4644-99DB-0FAB1E53C80D}" dt="2024-11-04T17:20:44.619" v="8154"/>
          <ac:spMkLst>
            <pc:docMk/>
            <pc:sldMk cId="2276821846" sldId="4367"/>
            <ac:spMk id="52" creationId="{3ABA582F-2A21-45D3-ABFE-5FCA859D1D85}"/>
          </ac:spMkLst>
        </pc:spChg>
        <pc:spChg chg="mod">
          <ac:chgData name="Juliana Barros" userId="7ba259c6-7bb4-49a9-8cd6-2187ffa0d615" providerId="ADAL" clId="{C76A1A53-47F2-4644-99DB-0FAB1E53C80D}" dt="2024-11-04T17:20:44.619" v="8154"/>
          <ac:spMkLst>
            <pc:docMk/>
            <pc:sldMk cId="2276821846" sldId="4367"/>
            <ac:spMk id="53" creationId="{AC30B7FE-C0A2-4423-B205-E8C300E6E174}"/>
          </ac:spMkLst>
        </pc:spChg>
        <pc:spChg chg="add mod">
          <ac:chgData name="Juliana Barros" userId="7ba259c6-7bb4-49a9-8cd6-2187ffa0d615" providerId="ADAL" clId="{C76A1A53-47F2-4644-99DB-0FAB1E53C80D}" dt="2024-11-04T17:24:50.002" v="8167" actId="208"/>
          <ac:spMkLst>
            <pc:docMk/>
            <pc:sldMk cId="2276821846" sldId="4367"/>
            <ac:spMk id="58" creationId="{8988B1D3-186B-4E31-86FD-D92FC0F181A3}"/>
          </ac:spMkLst>
        </pc:spChg>
        <pc:spChg chg="add mod">
          <ac:chgData name="Juliana Barros" userId="7ba259c6-7bb4-49a9-8cd6-2187ffa0d615" providerId="ADAL" clId="{C76A1A53-47F2-4644-99DB-0FAB1E53C80D}" dt="2024-11-04T17:24:50.002" v="8167" actId="208"/>
          <ac:spMkLst>
            <pc:docMk/>
            <pc:sldMk cId="2276821846" sldId="4367"/>
            <ac:spMk id="59" creationId="{86A12438-86D5-4B8D-BFA3-2D7D06079A19}"/>
          </ac:spMkLst>
        </pc:spChg>
        <pc:grpChg chg="add mod">
          <ac:chgData name="Juliana Barros" userId="7ba259c6-7bb4-49a9-8cd6-2187ffa0d615" providerId="ADAL" clId="{C76A1A53-47F2-4644-99DB-0FAB1E53C80D}" dt="2024-11-04T17:21:35.440" v="8160" actId="1037"/>
          <ac:grpSpMkLst>
            <pc:docMk/>
            <pc:sldMk cId="2276821846" sldId="4367"/>
            <ac:grpSpMk id="25" creationId="{BC91F1C4-185F-4938-8B87-C283093FE1A1}"/>
          </ac:grpSpMkLst>
        </pc:grpChg>
        <pc:grpChg chg="del">
          <ac:chgData name="Juliana Barros" userId="7ba259c6-7bb4-49a9-8cd6-2187ffa0d615" providerId="ADAL" clId="{C76A1A53-47F2-4644-99DB-0FAB1E53C80D}" dt="2024-11-04T17:20:43.802" v="8153" actId="478"/>
          <ac:grpSpMkLst>
            <pc:docMk/>
            <pc:sldMk cId="2276821846" sldId="4367"/>
            <ac:grpSpMk id="26" creationId="{B783C860-820B-4FF9-B981-7A3F00B9C09E}"/>
          </ac:grpSpMkLst>
        </pc:grpChg>
        <pc:grpChg chg="add mod">
          <ac:chgData name="Juliana Barros" userId="7ba259c6-7bb4-49a9-8cd6-2187ffa0d615" providerId="ADAL" clId="{C76A1A53-47F2-4644-99DB-0FAB1E53C80D}" dt="2024-11-04T17:21:23.567" v="8158" actId="1076"/>
          <ac:grpSpMkLst>
            <pc:docMk/>
            <pc:sldMk cId="2276821846" sldId="4367"/>
            <ac:grpSpMk id="34" creationId="{81D113FB-3E09-4AFA-BD92-F17CA7711752}"/>
          </ac:grpSpMkLst>
        </pc:grpChg>
        <pc:grpChg chg="add mod">
          <ac:chgData name="Juliana Barros" userId="7ba259c6-7bb4-49a9-8cd6-2187ffa0d615" providerId="ADAL" clId="{C76A1A53-47F2-4644-99DB-0FAB1E53C80D}" dt="2024-11-04T17:21:03.879" v="8155" actId="1076"/>
          <ac:grpSpMkLst>
            <pc:docMk/>
            <pc:sldMk cId="2276821846" sldId="4367"/>
            <ac:grpSpMk id="38" creationId="{6B2F69DF-BE7A-48D3-85D1-2508C76DEF31}"/>
          </ac:grpSpMkLst>
        </pc:grpChg>
        <pc:grpChg chg="add mod">
          <ac:chgData name="Juliana Barros" userId="7ba259c6-7bb4-49a9-8cd6-2187ffa0d615" providerId="ADAL" clId="{C76A1A53-47F2-4644-99DB-0FAB1E53C80D}" dt="2024-11-04T17:21:03.879" v="8155" actId="1076"/>
          <ac:grpSpMkLst>
            <pc:docMk/>
            <pc:sldMk cId="2276821846" sldId="4367"/>
            <ac:grpSpMk id="50" creationId="{02B149AF-DA4F-42CC-A705-9FB1C99C03AA}"/>
          </ac:grpSpMkLst>
        </pc:grpChg>
        <pc:picChg chg="add mod">
          <ac:chgData name="Juliana Barros" userId="7ba259c6-7bb4-49a9-8cd6-2187ffa0d615" providerId="ADAL" clId="{C76A1A53-47F2-4644-99DB-0FAB1E53C80D}" dt="2024-11-04T17:21:35.440" v="8160" actId="1037"/>
          <ac:picMkLst>
            <pc:docMk/>
            <pc:sldMk cId="2276821846" sldId="4367"/>
            <ac:picMk id="18" creationId="{1CE0EDA3-D41A-43A9-B4E7-525B4BFEC3E2}"/>
          </ac:picMkLst>
        </pc:picChg>
        <pc:picChg chg="add mod">
          <ac:chgData name="Juliana Barros" userId="7ba259c6-7bb4-49a9-8cd6-2187ffa0d615" providerId="ADAL" clId="{C76A1A53-47F2-4644-99DB-0FAB1E53C80D}" dt="2024-11-04T17:21:23.567" v="8158" actId="1076"/>
          <ac:picMkLst>
            <pc:docMk/>
            <pc:sldMk cId="2276821846" sldId="4367"/>
            <ac:picMk id="19" creationId="{1724E468-9F70-4AFA-BDD1-49087ECF9951}"/>
          </ac:picMkLst>
        </pc:picChg>
        <pc:picChg chg="mod">
          <ac:chgData name="Juliana Barros" userId="7ba259c6-7bb4-49a9-8cd6-2187ffa0d615" providerId="ADAL" clId="{C76A1A53-47F2-4644-99DB-0FAB1E53C80D}" dt="2024-11-04T17:20:44.619" v="8154"/>
          <ac:picMkLst>
            <pc:docMk/>
            <pc:sldMk cId="2276821846" sldId="4367"/>
            <ac:picMk id="43" creationId="{C61E0D83-1278-4ED5-8F06-749CFAE3088C}"/>
          </ac:picMkLst>
        </pc:picChg>
        <pc:picChg chg="mod">
          <ac:chgData name="Juliana Barros" userId="7ba259c6-7bb4-49a9-8cd6-2187ffa0d615" providerId="ADAL" clId="{C76A1A53-47F2-4644-99DB-0FAB1E53C80D}" dt="2024-11-04T17:20:44.619" v="8154"/>
          <ac:picMkLst>
            <pc:docMk/>
            <pc:sldMk cId="2276821846" sldId="4367"/>
            <ac:picMk id="44" creationId="{52CAB33E-7EF9-43C0-973A-28931FE0FD1F}"/>
          </ac:picMkLst>
        </pc:picChg>
        <pc:picChg chg="mod">
          <ac:chgData name="Juliana Barros" userId="7ba259c6-7bb4-49a9-8cd6-2187ffa0d615" providerId="ADAL" clId="{C76A1A53-47F2-4644-99DB-0FAB1E53C80D}" dt="2024-11-04T17:20:44.619" v="8154"/>
          <ac:picMkLst>
            <pc:docMk/>
            <pc:sldMk cId="2276821846" sldId="4367"/>
            <ac:picMk id="45" creationId="{11C141D3-B31E-47C0-B75F-6AAD5B5626A1}"/>
          </ac:picMkLst>
        </pc:picChg>
        <pc:picChg chg="mod">
          <ac:chgData name="Juliana Barros" userId="7ba259c6-7bb4-49a9-8cd6-2187ffa0d615" providerId="ADAL" clId="{C76A1A53-47F2-4644-99DB-0FAB1E53C80D}" dt="2024-11-04T17:20:44.619" v="8154"/>
          <ac:picMkLst>
            <pc:docMk/>
            <pc:sldMk cId="2276821846" sldId="4367"/>
            <ac:picMk id="47" creationId="{30241BC8-49F8-47F4-B62B-F76E7CF2F6FE}"/>
          </ac:picMkLst>
        </pc:picChg>
        <pc:picChg chg="mod">
          <ac:chgData name="Juliana Barros" userId="7ba259c6-7bb4-49a9-8cd6-2187ffa0d615" providerId="ADAL" clId="{C76A1A53-47F2-4644-99DB-0FAB1E53C80D}" dt="2024-11-04T17:20:44.619" v="8154"/>
          <ac:picMkLst>
            <pc:docMk/>
            <pc:sldMk cId="2276821846" sldId="4367"/>
            <ac:picMk id="48" creationId="{0DC98DA6-555B-4570-87E0-7FC94FD7D20F}"/>
          </ac:picMkLst>
        </pc:picChg>
        <pc:picChg chg="mod">
          <ac:chgData name="Juliana Barros" userId="7ba259c6-7bb4-49a9-8cd6-2187ffa0d615" providerId="ADAL" clId="{C76A1A53-47F2-4644-99DB-0FAB1E53C80D}" dt="2024-11-04T17:20:44.619" v="8154"/>
          <ac:picMkLst>
            <pc:docMk/>
            <pc:sldMk cId="2276821846" sldId="4367"/>
            <ac:picMk id="51" creationId="{D449BC03-FE8C-49C5-8608-39C4C26B49C0}"/>
          </ac:picMkLst>
        </pc:picChg>
        <pc:cxnChg chg="mod">
          <ac:chgData name="Juliana Barros" userId="7ba259c6-7bb4-49a9-8cd6-2187ffa0d615" providerId="ADAL" clId="{C76A1A53-47F2-4644-99DB-0FAB1E53C80D}" dt="2024-11-04T17:25:06.520" v="8169" actId="208"/>
          <ac:cxnSpMkLst>
            <pc:docMk/>
            <pc:sldMk cId="2276821846" sldId="4367"/>
            <ac:cxnSpMk id="31" creationId="{5E5B00FB-ACAC-4A44-87F2-7225846AC6B3}"/>
          </ac:cxnSpMkLst>
        </pc:cxnChg>
        <pc:cxnChg chg="mod">
          <ac:chgData name="Juliana Barros" userId="7ba259c6-7bb4-49a9-8cd6-2187ffa0d615" providerId="ADAL" clId="{C76A1A53-47F2-4644-99DB-0FAB1E53C80D}" dt="2024-11-04T17:25:06.520" v="8169" actId="208"/>
          <ac:cxnSpMkLst>
            <pc:docMk/>
            <pc:sldMk cId="2276821846" sldId="4367"/>
            <ac:cxnSpMk id="32" creationId="{E8A177E0-6A2E-4B42-9632-F573254401CF}"/>
          </ac:cxnSpMkLst>
        </pc:cxnChg>
        <pc:cxnChg chg="mod">
          <ac:chgData name="Juliana Barros" userId="7ba259c6-7bb4-49a9-8cd6-2187ffa0d615" providerId="ADAL" clId="{C76A1A53-47F2-4644-99DB-0FAB1E53C80D}" dt="2024-11-04T17:25:06.520" v="8169" actId="208"/>
          <ac:cxnSpMkLst>
            <pc:docMk/>
            <pc:sldMk cId="2276821846" sldId="4367"/>
            <ac:cxnSpMk id="33" creationId="{C01B9A53-1940-4AF1-8D74-8580D338A9BE}"/>
          </ac:cxnSpMkLst>
        </pc:cxnChg>
        <pc:cxnChg chg="mod">
          <ac:chgData name="Juliana Barros" userId="7ba259c6-7bb4-49a9-8cd6-2187ffa0d615" providerId="ADAL" clId="{C76A1A53-47F2-4644-99DB-0FAB1E53C80D}" dt="2024-11-04T17:25:06.520" v="8169" actId="208"/>
          <ac:cxnSpMkLst>
            <pc:docMk/>
            <pc:sldMk cId="2276821846" sldId="4367"/>
            <ac:cxnSpMk id="35" creationId="{3764694D-2288-4084-A299-BE703F235300}"/>
          </ac:cxnSpMkLst>
        </pc:cxnChg>
        <pc:cxnChg chg="mod">
          <ac:chgData name="Juliana Barros" userId="7ba259c6-7bb4-49a9-8cd6-2187ffa0d615" providerId="ADAL" clId="{C76A1A53-47F2-4644-99DB-0FAB1E53C80D}" dt="2024-11-04T17:25:06.520" v="8169" actId="208"/>
          <ac:cxnSpMkLst>
            <pc:docMk/>
            <pc:sldMk cId="2276821846" sldId="4367"/>
            <ac:cxnSpMk id="36" creationId="{934DDB5C-E3DF-405C-9BA3-D04967D710FA}"/>
          </ac:cxnSpMkLst>
        </pc:cxnChg>
        <pc:cxnChg chg="mod">
          <ac:chgData name="Juliana Barros" userId="7ba259c6-7bb4-49a9-8cd6-2187ffa0d615" providerId="ADAL" clId="{C76A1A53-47F2-4644-99DB-0FAB1E53C80D}" dt="2024-11-04T17:25:06.520" v="8169" actId="208"/>
          <ac:cxnSpMkLst>
            <pc:docMk/>
            <pc:sldMk cId="2276821846" sldId="4367"/>
            <ac:cxnSpMk id="37" creationId="{53E34C3B-0D54-4085-BEDC-A446AC948939}"/>
          </ac:cxnSpMkLst>
        </pc:cxnChg>
        <pc:cxnChg chg="add mod">
          <ac:chgData name="Juliana Barros" userId="7ba259c6-7bb4-49a9-8cd6-2187ffa0d615" providerId="ADAL" clId="{C76A1A53-47F2-4644-99DB-0FAB1E53C80D}" dt="2024-11-04T17:24:50.002" v="8167" actId="208"/>
          <ac:cxnSpMkLst>
            <pc:docMk/>
            <pc:sldMk cId="2276821846" sldId="4367"/>
            <ac:cxnSpMk id="54" creationId="{AE68BA45-233A-46F1-B663-D3E8282683C1}"/>
          </ac:cxnSpMkLst>
        </pc:cxnChg>
        <pc:cxnChg chg="add mod">
          <ac:chgData name="Juliana Barros" userId="7ba259c6-7bb4-49a9-8cd6-2187ffa0d615" providerId="ADAL" clId="{C76A1A53-47F2-4644-99DB-0FAB1E53C80D}" dt="2024-11-04T17:24:50.002" v="8167" actId="208"/>
          <ac:cxnSpMkLst>
            <pc:docMk/>
            <pc:sldMk cId="2276821846" sldId="4367"/>
            <ac:cxnSpMk id="55" creationId="{8215A027-1789-4FF7-824C-425300B9E363}"/>
          </ac:cxnSpMkLst>
        </pc:cxnChg>
        <pc:cxnChg chg="add mod">
          <ac:chgData name="Juliana Barros" userId="7ba259c6-7bb4-49a9-8cd6-2187ffa0d615" providerId="ADAL" clId="{C76A1A53-47F2-4644-99DB-0FAB1E53C80D}" dt="2024-11-04T17:24:50.002" v="8167" actId="208"/>
          <ac:cxnSpMkLst>
            <pc:docMk/>
            <pc:sldMk cId="2276821846" sldId="4367"/>
            <ac:cxnSpMk id="56" creationId="{96CE8507-8617-4652-9B54-C0B91DFF1DBA}"/>
          </ac:cxnSpMkLst>
        </pc:cxnChg>
        <pc:cxnChg chg="add mod">
          <ac:chgData name="Juliana Barros" userId="7ba259c6-7bb4-49a9-8cd6-2187ffa0d615" providerId="ADAL" clId="{C76A1A53-47F2-4644-99DB-0FAB1E53C80D}" dt="2024-11-04T17:24:50.002" v="8167" actId="208"/>
          <ac:cxnSpMkLst>
            <pc:docMk/>
            <pc:sldMk cId="2276821846" sldId="4367"/>
            <ac:cxnSpMk id="57" creationId="{3F33378E-0B71-4413-BD77-6AC7C20B8141}"/>
          </ac:cxnSpMkLst>
        </pc:cxnChg>
        <pc:cxnChg chg="add mod">
          <ac:chgData name="Juliana Barros" userId="7ba259c6-7bb4-49a9-8cd6-2187ffa0d615" providerId="ADAL" clId="{C76A1A53-47F2-4644-99DB-0FAB1E53C80D}" dt="2024-11-04T17:24:50.002" v="8167" actId="208"/>
          <ac:cxnSpMkLst>
            <pc:docMk/>
            <pc:sldMk cId="2276821846" sldId="4367"/>
            <ac:cxnSpMk id="60" creationId="{F0BAD063-81EA-4646-8F7F-B8FE319EFB67}"/>
          </ac:cxnSpMkLst>
        </pc:cxnChg>
        <pc:cxnChg chg="add mod">
          <ac:chgData name="Juliana Barros" userId="7ba259c6-7bb4-49a9-8cd6-2187ffa0d615" providerId="ADAL" clId="{C76A1A53-47F2-4644-99DB-0FAB1E53C80D}" dt="2024-11-04T17:24:50.002" v="8167" actId="208"/>
          <ac:cxnSpMkLst>
            <pc:docMk/>
            <pc:sldMk cId="2276821846" sldId="4367"/>
            <ac:cxnSpMk id="61" creationId="{A9E0055E-2416-41DA-9332-2689927B3C31}"/>
          </ac:cxnSpMkLst>
        </pc:cxnChg>
      </pc:sldChg>
      <pc:sldChg chg="addSp delSp modSp add mod">
        <pc:chgData name="Juliana Barros" userId="7ba259c6-7bb4-49a9-8cd6-2187ffa0d615" providerId="ADAL" clId="{C76A1A53-47F2-4644-99DB-0FAB1E53C80D}" dt="2024-11-06T11:28:13.695" v="8449" actId="1076"/>
        <pc:sldMkLst>
          <pc:docMk/>
          <pc:sldMk cId="130202691" sldId="4368"/>
        </pc:sldMkLst>
        <pc:spChg chg="mod">
          <ac:chgData name="Juliana Barros" userId="7ba259c6-7bb4-49a9-8cd6-2187ffa0d615" providerId="ADAL" clId="{C76A1A53-47F2-4644-99DB-0FAB1E53C80D}" dt="2024-11-06T10:35:42.680" v="8192"/>
          <ac:spMkLst>
            <pc:docMk/>
            <pc:sldMk cId="130202691" sldId="4368"/>
            <ac:spMk id="11" creationId="{0E9A0FC6-62A8-B361-6F1B-3C2990BE65E5}"/>
          </ac:spMkLst>
        </pc:spChg>
        <pc:spChg chg="del">
          <ac:chgData name="Juliana Barros" userId="7ba259c6-7bb4-49a9-8cd6-2187ffa0d615" providerId="ADAL" clId="{C76A1A53-47F2-4644-99DB-0FAB1E53C80D}" dt="2024-11-06T10:36:09.606" v="8193" actId="478"/>
          <ac:spMkLst>
            <pc:docMk/>
            <pc:sldMk cId="130202691" sldId="4368"/>
            <ac:spMk id="20" creationId="{B98853A7-A52D-4160-AED3-85BBBD462F9A}"/>
          </ac:spMkLst>
        </pc:spChg>
        <pc:spChg chg="del">
          <ac:chgData name="Juliana Barros" userId="7ba259c6-7bb4-49a9-8cd6-2187ffa0d615" providerId="ADAL" clId="{C76A1A53-47F2-4644-99DB-0FAB1E53C80D}" dt="2024-11-06T10:36:12.294" v="8194" actId="478"/>
          <ac:spMkLst>
            <pc:docMk/>
            <pc:sldMk cId="130202691" sldId="4368"/>
            <ac:spMk id="22" creationId="{95469052-E14A-493F-AEDE-D513FB865DBF}"/>
          </ac:spMkLst>
        </pc:spChg>
        <pc:spChg chg="del">
          <ac:chgData name="Juliana Barros" userId="7ba259c6-7bb4-49a9-8cd6-2187ffa0d615" providerId="ADAL" clId="{C76A1A53-47F2-4644-99DB-0FAB1E53C80D}" dt="2024-11-06T10:36:16.135" v="8195" actId="478"/>
          <ac:spMkLst>
            <pc:docMk/>
            <pc:sldMk cId="130202691" sldId="4368"/>
            <ac:spMk id="49" creationId="{6F0BF3BB-C374-4A16-9F17-65CEBFFBED41}"/>
          </ac:spMkLst>
        </pc:spChg>
        <pc:spChg chg="del">
          <ac:chgData name="Juliana Barros" userId="7ba259c6-7bb4-49a9-8cd6-2187ffa0d615" providerId="ADAL" clId="{C76A1A53-47F2-4644-99DB-0FAB1E53C80D}" dt="2024-11-06T10:36:16.135" v="8195" actId="478"/>
          <ac:spMkLst>
            <pc:docMk/>
            <pc:sldMk cId="130202691" sldId="4368"/>
            <ac:spMk id="58" creationId="{8988B1D3-186B-4E31-86FD-D92FC0F181A3}"/>
          </ac:spMkLst>
        </pc:spChg>
        <pc:spChg chg="del">
          <ac:chgData name="Juliana Barros" userId="7ba259c6-7bb4-49a9-8cd6-2187ffa0d615" providerId="ADAL" clId="{C76A1A53-47F2-4644-99DB-0FAB1E53C80D}" dt="2024-11-06T10:36:16.135" v="8195" actId="478"/>
          <ac:spMkLst>
            <pc:docMk/>
            <pc:sldMk cId="130202691" sldId="4368"/>
            <ac:spMk id="59" creationId="{86A12438-86D5-4B8D-BFA3-2D7D06079A19}"/>
          </ac:spMkLst>
        </pc:spChg>
        <pc:spChg chg="add mod">
          <ac:chgData name="Juliana Barros" userId="7ba259c6-7bb4-49a9-8cd6-2187ffa0d615" providerId="ADAL" clId="{C76A1A53-47F2-4644-99DB-0FAB1E53C80D}" dt="2024-11-06T11:28:13.695" v="8449" actId="1076"/>
          <ac:spMkLst>
            <pc:docMk/>
            <pc:sldMk cId="130202691" sldId="4368"/>
            <ac:spMk id="64" creationId="{0B5B78FB-7D95-4980-8944-4E8EC2EF53EA}"/>
          </ac:spMkLst>
        </pc:spChg>
        <pc:spChg chg="add mod">
          <ac:chgData name="Juliana Barros" userId="7ba259c6-7bb4-49a9-8cd6-2187ffa0d615" providerId="ADAL" clId="{C76A1A53-47F2-4644-99DB-0FAB1E53C80D}" dt="2024-11-06T11:28:13.695" v="8449" actId="1076"/>
          <ac:spMkLst>
            <pc:docMk/>
            <pc:sldMk cId="130202691" sldId="4368"/>
            <ac:spMk id="65" creationId="{A43632DC-E5DB-45ED-9430-62CE00BA193D}"/>
          </ac:spMkLst>
        </pc:spChg>
        <pc:spChg chg="add mod">
          <ac:chgData name="Juliana Barros" userId="7ba259c6-7bb4-49a9-8cd6-2187ffa0d615" providerId="ADAL" clId="{C76A1A53-47F2-4644-99DB-0FAB1E53C80D}" dt="2024-11-06T11:28:13.695" v="8449" actId="1076"/>
          <ac:spMkLst>
            <pc:docMk/>
            <pc:sldMk cId="130202691" sldId="4368"/>
            <ac:spMk id="66" creationId="{50146630-F232-4361-8333-E8496ACE7CEB}"/>
          </ac:spMkLst>
        </pc:spChg>
        <pc:spChg chg="add mod">
          <ac:chgData name="Juliana Barros" userId="7ba259c6-7bb4-49a9-8cd6-2187ffa0d615" providerId="ADAL" clId="{C76A1A53-47F2-4644-99DB-0FAB1E53C80D}" dt="2024-11-06T11:28:13.695" v="8449" actId="1076"/>
          <ac:spMkLst>
            <pc:docMk/>
            <pc:sldMk cId="130202691" sldId="4368"/>
            <ac:spMk id="67" creationId="{19FBC8B9-83DA-4619-B299-8E10080DF982}"/>
          </ac:spMkLst>
        </pc:spChg>
        <pc:spChg chg="add mod">
          <ac:chgData name="Juliana Barros" userId="7ba259c6-7bb4-49a9-8cd6-2187ffa0d615" providerId="ADAL" clId="{C76A1A53-47F2-4644-99DB-0FAB1E53C80D}" dt="2024-11-06T11:28:13.695" v="8449" actId="1076"/>
          <ac:spMkLst>
            <pc:docMk/>
            <pc:sldMk cId="130202691" sldId="4368"/>
            <ac:spMk id="68" creationId="{2960F531-471D-4C12-B5FE-F5B39F352A83}"/>
          </ac:spMkLst>
        </pc:spChg>
        <pc:spChg chg="add mod">
          <ac:chgData name="Juliana Barros" userId="7ba259c6-7bb4-49a9-8cd6-2187ffa0d615" providerId="ADAL" clId="{C76A1A53-47F2-4644-99DB-0FAB1E53C80D}" dt="2024-11-06T11:28:13.695" v="8449" actId="1076"/>
          <ac:spMkLst>
            <pc:docMk/>
            <pc:sldMk cId="130202691" sldId="4368"/>
            <ac:spMk id="69" creationId="{7D6F6C47-E24C-4C53-A329-94F3F64F6BB6}"/>
          </ac:spMkLst>
        </pc:spChg>
        <pc:grpChg chg="del">
          <ac:chgData name="Juliana Barros" userId="7ba259c6-7bb4-49a9-8cd6-2187ffa0d615" providerId="ADAL" clId="{C76A1A53-47F2-4644-99DB-0FAB1E53C80D}" dt="2024-11-06T10:36:09.606" v="8193" actId="478"/>
          <ac:grpSpMkLst>
            <pc:docMk/>
            <pc:sldMk cId="130202691" sldId="4368"/>
            <ac:grpSpMk id="25" creationId="{BC91F1C4-185F-4938-8B87-C283093FE1A1}"/>
          </ac:grpSpMkLst>
        </pc:grpChg>
        <pc:grpChg chg="del">
          <ac:chgData name="Juliana Barros" userId="7ba259c6-7bb4-49a9-8cd6-2187ffa0d615" providerId="ADAL" clId="{C76A1A53-47F2-4644-99DB-0FAB1E53C80D}" dt="2024-11-06T10:36:09.606" v="8193" actId="478"/>
          <ac:grpSpMkLst>
            <pc:docMk/>
            <pc:sldMk cId="130202691" sldId="4368"/>
            <ac:grpSpMk id="34" creationId="{81D113FB-3E09-4AFA-BD92-F17CA7711752}"/>
          </ac:grpSpMkLst>
        </pc:grpChg>
        <pc:grpChg chg="del">
          <ac:chgData name="Juliana Barros" userId="7ba259c6-7bb4-49a9-8cd6-2187ffa0d615" providerId="ADAL" clId="{C76A1A53-47F2-4644-99DB-0FAB1E53C80D}" dt="2024-11-06T10:36:16.135" v="8195" actId="478"/>
          <ac:grpSpMkLst>
            <pc:docMk/>
            <pc:sldMk cId="130202691" sldId="4368"/>
            <ac:grpSpMk id="38" creationId="{6B2F69DF-BE7A-48D3-85D1-2508C76DEF31}"/>
          </ac:grpSpMkLst>
        </pc:grpChg>
        <pc:grpChg chg="del">
          <ac:chgData name="Juliana Barros" userId="7ba259c6-7bb4-49a9-8cd6-2187ffa0d615" providerId="ADAL" clId="{C76A1A53-47F2-4644-99DB-0FAB1E53C80D}" dt="2024-11-06T10:36:16.135" v="8195" actId="478"/>
          <ac:grpSpMkLst>
            <pc:docMk/>
            <pc:sldMk cId="130202691" sldId="4368"/>
            <ac:grpSpMk id="50" creationId="{02B149AF-DA4F-42CC-A705-9FB1C99C03AA}"/>
          </ac:grpSpMkLst>
        </pc:grpChg>
        <pc:picChg chg="mod">
          <ac:chgData name="Juliana Barros" userId="7ba259c6-7bb4-49a9-8cd6-2187ffa0d615" providerId="ADAL" clId="{C76A1A53-47F2-4644-99DB-0FAB1E53C80D}" dt="2024-11-06T11:27:18.941" v="8445"/>
          <ac:picMkLst>
            <pc:docMk/>
            <pc:sldMk cId="130202691" sldId="4368"/>
            <ac:picMk id="2" creationId="{34265030-B1A8-43B6-92F4-FFA4AC1C3EC6}"/>
          </ac:picMkLst>
        </pc:picChg>
        <pc:picChg chg="del">
          <ac:chgData name="Juliana Barros" userId="7ba259c6-7bb4-49a9-8cd6-2187ffa0d615" providerId="ADAL" clId="{C76A1A53-47F2-4644-99DB-0FAB1E53C80D}" dt="2024-11-06T10:36:09.606" v="8193" actId="478"/>
          <ac:picMkLst>
            <pc:docMk/>
            <pc:sldMk cId="130202691" sldId="4368"/>
            <ac:picMk id="18" creationId="{1CE0EDA3-D41A-43A9-B4E7-525B4BFEC3E2}"/>
          </ac:picMkLst>
        </pc:picChg>
        <pc:picChg chg="del">
          <ac:chgData name="Juliana Barros" userId="7ba259c6-7bb4-49a9-8cd6-2187ffa0d615" providerId="ADAL" clId="{C76A1A53-47F2-4644-99DB-0FAB1E53C80D}" dt="2024-11-06T10:36:09.606" v="8193" actId="478"/>
          <ac:picMkLst>
            <pc:docMk/>
            <pc:sldMk cId="130202691" sldId="4368"/>
            <ac:picMk id="19" creationId="{1724E468-9F70-4AFA-BDD1-49087ECF9951}"/>
          </ac:picMkLst>
        </pc:picChg>
        <pc:picChg chg="add del mod modCrop">
          <ac:chgData name="Juliana Barros" userId="7ba259c6-7bb4-49a9-8cd6-2187ffa0d615" providerId="ADAL" clId="{C76A1A53-47F2-4644-99DB-0FAB1E53C80D}" dt="2024-11-06T11:26:21.659" v="8438" actId="478"/>
          <ac:picMkLst>
            <pc:docMk/>
            <pc:sldMk cId="130202691" sldId="4368"/>
            <ac:picMk id="62" creationId="{BE87C314-262F-4563-910F-7481C79AD5BE}"/>
          </ac:picMkLst>
        </pc:picChg>
        <pc:picChg chg="add mod">
          <ac:chgData name="Juliana Barros" userId="7ba259c6-7bb4-49a9-8cd6-2187ffa0d615" providerId="ADAL" clId="{C76A1A53-47F2-4644-99DB-0FAB1E53C80D}" dt="2024-11-06T11:28:13.695" v="8449" actId="1076"/>
          <ac:picMkLst>
            <pc:docMk/>
            <pc:sldMk cId="130202691" sldId="4368"/>
            <ac:picMk id="63" creationId="{561F7DF4-85A1-43C3-BCA8-0F42594D058D}"/>
          </ac:picMkLst>
        </pc:picChg>
        <pc:cxnChg chg="del">
          <ac:chgData name="Juliana Barros" userId="7ba259c6-7bb4-49a9-8cd6-2187ffa0d615" providerId="ADAL" clId="{C76A1A53-47F2-4644-99DB-0FAB1E53C80D}" dt="2024-11-06T10:36:16.135" v="8195" actId="478"/>
          <ac:cxnSpMkLst>
            <pc:docMk/>
            <pc:sldMk cId="130202691" sldId="4368"/>
            <ac:cxnSpMk id="54" creationId="{AE68BA45-233A-46F1-B663-D3E8282683C1}"/>
          </ac:cxnSpMkLst>
        </pc:cxnChg>
        <pc:cxnChg chg="del">
          <ac:chgData name="Juliana Barros" userId="7ba259c6-7bb4-49a9-8cd6-2187ffa0d615" providerId="ADAL" clId="{C76A1A53-47F2-4644-99DB-0FAB1E53C80D}" dt="2024-11-06T10:36:16.135" v="8195" actId="478"/>
          <ac:cxnSpMkLst>
            <pc:docMk/>
            <pc:sldMk cId="130202691" sldId="4368"/>
            <ac:cxnSpMk id="55" creationId="{8215A027-1789-4FF7-824C-425300B9E363}"/>
          </ac:cxnSpMkLst>
        </pc:cxnChg>
        <pc:cxnChg chg="del">
          <ac:chgData name="Juliana Barros" userId="7ba259c6-7bb4-49a9-8cd6-2187ffa0d615" providerId="ADAL" clId="{C76A1A53-47F2-4644-99DB-0FAB1E53C80D}" dt="2024-11-06T10:36:16.135" v="8195" actId="478"/>
          <ac:cxnSpMkLst>
            <pc:docMk/>
            <pc:sldMk cId="130202691" sldId="4368"/>
            <ac:cxnSpMk id="56" creationId="{96CE8507-8617-4652-9B54-C0B91DFF1DBA}"/>
          </ac:cxnSpMkLst>
        </pc:cxnChg>
        <pc:cxnChg chg="del">
          <ac:chgData name="Juliana Barros" userId="7ba259c6-7bb4-49a9-8cd6-2187ffa0d615" providerId="ADAL" clId="{C76A1A53-47F2-4644-99DB-0FAB1E53C80D}" dt="2024-11-06T10:36:16.135" v="8195" actId="478"/>
          <ac:cxnSpMkLst>
            <pc:docMk/>
            <pc:sldMk cId="130202691" sldId="4368"/>
            <ac:cxnSpMk id="57" creationId="{3F33378E-0B71-4413-BD77-6AC7C20B8141}"/>
          </ac:cxnSpMkLst>
        </pc:cxnChg>
        <pc:cxnChg chg="del">
          <ac:chgData name="Juliana Barros" userId="7ba259c6-7bb4-49a9-8cd6-2187ffa0d615" providerId="ADAL" clId="{C76A1A53-47F2-4644-99DB-0FAB1E53C80D}" dt="2024-11-06T10:36:16.135" v="8195" actId="478"/>
          <ac:cxnSpMkLst>
            <pc:docMk/>
            <pc:sldMk cId="130202691" sldId="4368"/>
            <ac:cxnSpMk id="60" creationId="{F0BAD063-81EA-4646-8F7F-B8FE319EFB67}"/>
          </ac:cxnSpMkLst>
        </pc:cxnChg>
        <pc:cxnChg chg="del">
          <ac:chgData name="Juliana Barros" userId="7ba259c6-7bb4-49a9-8cd6-2187ffa0d615" providerId="ADAL" clId="{C76A1A53-47F2-4644-99DB-0FAB1E53C80D}" dt="2024-11-06T10:36:16.135" v="8195" actId="478"/>
          <ac:cxnSpMkLst>
            <pc:docMk/>
            <pc:sldMk cId="130202691" sldId="4368"/>
            <ac:cxnSpMk id="61" creationId="{A9E0055E-2416-41DA-9332-2689927B3C31}"/>
          </ac:cxnSpMkLst>
        </pc:cxnChg>
      </pc:sldChg>
      <pc:sldChg chg="add del">
        <pc:chgData name="Juliana Barros" userId="7ba259c6-7bb4-49a9-8cd6-2187ffa0d615" providerId="ADAL" clId="{C76A1A53-47F2-4644-99DB-0FAB1E53C80D}" dt="2024-11-06T10:35:25.223" v="8188"/>
        <pc:sldMkLst>
          <pc:docMk/>
          <pc:sldMk cId="2769381685" sldId="4368"/>
        </pc:sldMkLst>
      </pc:sldChg>
      <pc:sldChg chg="add del">
        <pc:chgData name="Juliana Barros" userId="7ba259c6-7bb4-49a9-8cd6-2187ffa0d615" providerId="ADAL" clId="{C76A1A53-47F2-4644-99DB-0FAB1E53C80D}" dt="2024-11-06T11:28:54.557" v="8454"/>
        <pc:sldMkLst>
          <pc:docMk/>
          <pc:sldMk cId="4210792177" sldId="4369"/>
        </pc:sldMkLst>
      </pc:sldChg>
      <pc:sldChg chg="addSp delSp modSp add mod">
        <pc:chgData name="Juliana Barros" userId="7ba259c6-7bb4-49a9-8cd6-2187ffa0d615" providerId="ADAL" clId="{C76A1A53-47F2-4644-99DB-0FAB1E53C80D}" dt="2024-11-06T11:38:52.312" v="8564" actId="1076"/>
        <pc:sldMkLst>
          <pc:docMk/>
          <pc:sldMk cId="4271969211" sldId="4369"/>
        </pc:sldMkLst>
        <pc:spChg chg="mod">
          <ac:chgData name="Juliana Barros" userId="7ba259c6-7bb4-49a9-8cd6-2187ffa0d615" providerId="ADAL" clId="{C76A1A53-47F2-4644-99DB-0FAB1E53C80D}" dt="2024-11-06T11:29:42.373" v="8502" actId="20577"/>
          <ac:spMkLst>
            <pc:docMk/>
            <pc:sldMk cId="4271969211" sldId="4369"/>
            <ac:spMk id="11" creationId="{0E9A0FC6-62A8-B361-6F1B-3C2990BE65E5}"/>
          </ac:spMkLst>
        </pc:spChg>
        <pc:spChg chg="del">
          <ac:chgData name="Juliana Barros" userId="7ba259c6-7bb4-49a9-8cd6-2187ffa0d615" providerId="ADAL" clId="{C76A1A53-47F2-4644-99DB-0FAB1E53C80D}" dt="2024-11-06T11:30:04.287" v="8504" actId="478"/>
          <ac:spMkLst>
            <pc:docMk/>
            <pc:sldMk cId="4271969211" sldId="4369"/>
            <ac:spMk id="20" creationId="{B98853A7-A52D-4160-AED3-85BBBD462F9A}"/>
          </ac:spMkLst>
        </pc:spChg>
        <pc:spChg chg="del">
          <ac:chgData name="Juliana Barros" userId="7ba259c6-7bb4-49a9-8cd6-2187ffa0d615" providerId="ADAL" clId="{C76A1A53-47F2-4644-99DB-0FAB1E53C80D}" dt="2024-11-06T11:29:55.755" v="8503" actId="478"/>
          <ac:spMkLst>
            <pc:docMk/>
            <pc:sldMk cId="4271969211" sldId="4369"/>
            <ac:spMk id="22" creationId="{95469052-E14A-493F-AEDE-D513FB865DBF}"/>
          </ac:spMkLst>
        </pc:spChg>
        <pc:spChg chg="del">
          <ac:chgData name="Juliana Barros" userId="7ba259c6-7bb4-49a9-8cd6-2187ffa0d615" providerId="ADAL" clId="{C76A1A53-47F2-4644-99DB-0FAB1E53C80D}" dt="2024-11-06T11:30:04.287" v="8504" actId="478"/>
          <ac:spMkLst>
            <pc:docMk/>
            <pc:sldMk cId="4271969211" sldId="4369"/>
            <ac:spMk id="49" creationId="{6F0BF3BB-C374-4A16-9F17-65CEBFFBED41}"/>
          </ac:spMkLst>
        </pc:spChg>
        <pc:spChg chg="del">
          <ac:chgData name="Juliana Barros" userId="7ba259c6-7bb4-49a9-8cd6-2187ffa0d615" providerId="ADAL" clId="{C76A1A53-47F2-4644-99DB-0FAB1E53C80D}" dt="2024-11-06T11:30:04.287" v="8504" actId="478"/>
          <ac:spMkLst>
            <pc:docMk/>
            <pc:sldMk cId="4271969211" sldId="4369"/>
            <ac:spMk id="58" creationId="{8988B1D3-186B-4E31-86FD-D92FC0F181A3}"/>
          </ac:spMkLst>
        </pc:spChg>
        <pc:spChg chg="del">
          <ac:chgData name="Juliana Barros" userId="7ba259c6-7bb4-49a9-8cd6-2187ffa0d615" providerId="ADAL" clId="{C76A1A53-47F2-4644-99DB-0FAB1E53C80D}" dt="2024-11-06T11:30:04.287" v="8504" actId="478"/>
          <ac:spMkLst>
            <pc:docMk/>
            <pc:sldMk cId="4271969211" sldId="4369"/>
            <ac:spMk id="59" creationId="{86A12438-86D5-4B8D-BFA3-2D7D06079A19}"/>
          </ac:spMkLst>
        </pc:spChg>
        <pc:spChg chg="add mod">
          <ac:chgData name="Juliana Barros" userId="7ba259c6-7bb4-49a9-8cd6-2187ffa0d615" providerId="ADAL" clId="{C76A1A53-47F2-4644-99DB-0FAB1E53C80D}" dt="2024-11-06T11:34:44.388" v="8545" actId="207"/>
          <ac:spMkLst>
            <pc:docMk/>
            <pc:sldMk cId="4271969211" sldId="4369"/>
            <ac:spMk id="64" creationId="{45396DFF-7019-401E-BBC4-AA0DFD17919E}"/>
          </ac:spMkLst>
        </pc:spChg>
        <pc:spChg chg="add mod">
          <ac:chgData name="Juliana Barros" userId="7ba259c6-7bb4-49a9-8cd6-2187ffa0d615" providerId="ADAL" clId="{C76A1A53-47F2-4644-99DB-0FAB1E53C80D}" dt="2024-11-06T11:34:44.388" v="8545" actId="207"/>
          <ac:spMkLst>
            <pc:docMk/>
            <pc:sldMk cId="4271969211" sldId="4369"/>
            <ac:spMk id="65" creationId="{EE2507D8-A5E4-4830-8598-5D55C124FE51}"/>
          </ac:spMkLst>
        </pc:spChg>
        <pc:spChg chg="add mod">
          <ac:chgData name="Juliana Barros" userId="7ba259c6-7bb4-49a9-8cd6-2187ffa0d615" providerId="ADAL" clId="{C76A1A53-47F2-4644-99DB-0FAB1E53C80D}" dt="2024-11-06T11:34:49.108" v="8547" actId="207"/>
          <ac:spMkLst>
            <pc:docMk/>
            <pc:sldMk cId="4271969211" sldId="4369"/>
            <ac:spMk id="66" creationId="{84F85949-21D2-47AE-9014-75171314C142}"/>
          </ac:spMkLst>
        </pc:spChg>
        <pc:spChg chg="add mod">
          <ac:chgData name="Juliana Barros" userId="7ba259c6-7bb4-49a9-8cd6-2187ffa0d615" providerId="ADAL" clId="{C76A1A53-47F2-4644-99DB-0FAB1E53C80D}" dt="2024-11-06T11:34:44.388" v="8545" actId="207"/>
          <ac:spMkLst>
            <pc:docMk/>
            <pc:sldMk cId="4271969211" sldId="4369"/>
            <ac:spMk id="67" creationId="{17AA236A-995B-4FCD-98B9-6E2DE141E8F2}"/>
          </ac:spMkLst>
        </pc:spChg>
        <pc:spChg chg="add mod">
          <ac:chgData name="Juliana Barros" userId="7ba259c6-7bb4-49a9-8cd6-2187ffa0d615" providerId="ADAL" clId="{C76A1A53-47F2-4644-99DB-0FAB1E53C80D}" dt="2024-11-06T11:34:44.388" v="8545" actId="207"/>
          <ac:spMkLst>
            <pc:docMk/>
            <pc:sldMk cId="4271969211" sldId="4369"/>
            <ac:spMk id="68" creationId="{F5DFF90B-4E3B-4269-ACC4-C51450C525AF}"/>
          </ac:spMkLst>
        </pc:spChg>
        <pc:spChg chg="add mod">
          <ac:chgData name="Juliana Barros" userId="7ba259c6-7bb4-49a9-8cd6-2187ffa0d615" providerId="ADAL" clId="{C76A1A53-47F2-4644-99DB-0FAB1E53C80D}" dt="2024-11-06T11:34:44.388" v="8545" actId="207"/>
          <ac:spMkLst>
            <pc:docMk/>
            <pc:sldMk cId="4271969211" sldId="4369"/>
            <ac:spMk id="69" creationId="{0CA286C5-CC97-4479-A60A-0B3A302B2377}"/>
          </ac:spMkLst>
        </pc:spChg>
        <pc:spChg chg="add del mod">
          <ac:chgData name="Juliana Barros" userId="7ba259c6-7bb4-49a9-8cd6-2187ffa0d615" providerId="ADAL" clId="{C76A1A53-47F2-4644-99DB-0FAB1E53C80D}" dt="2024-11-06T11:35:54.911" v="8556" actId="478"/>
          <ac:spMkLst>
            <pc:docMk/>
            <pc:sldMk cId="4271969211" sldId="4369"/>
            <ac:spMk id="70" creationId="{621657CA-C108-4E4E-8DFB-BD42A33AEE62}"/>
          </ac:spMkLst>
        </pc:spChg>
        <pc:spChg chg="add mod">
          <ac:chgData name="Juliana Barros" userId="7ba259c6-7bb4-49a9-8cd6-2187ffa0d615" providerId="ADAL" clId="{C76A1A53-47F2-4644-99DB-0FAB1E53C80D}" dt="2024-11-06T11:38:25.425" v="8562" actId="20577"/>
          <ac:spMkLst>
            <pc:docMk/>
            <pc:sldMk cId="4271969211" sldId="4369"/>
            <ac:spMk id="71" creationId="{C3D6812A-8ED2-49DF-9A2D-56D2C924BAA6}"/>
          </ac:spMkLst>
        </pc:spChg>
        <pc:grpChg chg="del">
          <ac:chgData name="Juliana Barros" userId="7ba259c6-7bb4-49a9-8cd6-2187ffa0d615" providerId="ADAL" clId="{C76A1A53-47F2-4644-99DB-0FAB1E53C80D}" dt="2024-11-06T11:30:04.287" v="8504" actId="478"/>
          <ac:grpSpMkLst>
            <pc:docMk/>
            <pc:sldMk cId="4271969211" sldId="4369"/>
            <ac:grpSpMk id="25" creationId="{BC91F1C4-185F-4938-8B87-C283093FE1A1}"/>
          </ac:grpSpMkLst>
        </pc:grpChg>
        <pc:grpChg chg="del">
          <ac:chgData name="Juliana Barros" userId="7ba259c6-7bb4-49a9-8cd6-2187ffa0d615" providerId="ADAL" clId="{C76A1A53-47F2-4644-99DB-0FAB1E53C80D}" dt="2024-11-06T11:30:04.287" v="8504" actId="478"/>
          <ac:grpSpMkLst>
            <pc:docMk/>
            <pc:sldMk cId="4271969211" sldId="4369"/>
            <ac:grpSpMk id="34" creationId="{81D113FB-3E09-4AFA-BD92-F17CA7711752}"/>
          </ac:grpSpMkLst>
        </pc:grpChg>
        <pc:grpChg chg="del">
          <ac:chgData name="Juliana Barros" userId="7ba259c6-7bb4-49a9-8cd6-2187ffa0d615" providerId="ADAL" clId="{C76A1A53-47F2-4644-99DB-0FAB1E53C80D}" dt="2024-11-06T11:30:04.287" v="8504" actId="478"/>
          <ac:grpSpMkLst>
            <pc:docMk/>
            <pc:sldMk cId="4271969211" sldId="4369"/>
            <ac:grpSpMk id="38" creationId="{6B2F69DF-BE7A-48D3-85D1-2508C76DEF31}"/>
          </ac:grpSpMkLst>
        </pc:grpChg>
        <pc:grpChg chg="del">
          <ac:chgData name="Juliana Barros" userId="7ba259c6-7bb4-49a9-8cd6-2187ffa0d615" providerId="ADAL" clId="{C76A1A53-47F2-4644-99DB-0FAB1E53C80D}" dt="2024-11-06T11:30:04.287" v="8504" actId="478"/>
          <ac:grpSpMkLst>
            <pc:docMk/>
            <pc:sldMk cId="4271969211" sldId="4369"/>
            <ac:grpSpMk id="50" creationId="{02B149AF-DA4F-42CC-A705-9FB1C99C03AA}"/>
          </ac:grpSpMkLst>
        </pc:grpChg>
        <pc:picChg chg="del">
          <ac:chgData name="Juliana Barros" userId="7ba259c6-7bb4-49a9-8cd6-2187ffa0d615" providerId="ADAL" clId="{C76A1A53-47F2-4644-99DB-0FAB1E53C80D}" dt="2024-11-06T11:30:04.287" v="8504" actId="478"/>
          <ac:picMkLst>
            <pc:docMk/>
            <pc:sldMk cId="4271969211" sldId="4369"/>
            <ac:picMk id="18" creationId="{1CE0EDA3-D41A-43A9-B4E7-525B4BFEC3E2}"/>
          </ac:picMkLst>
        </pc:picChg>
        <pc:picChg chg="del">
          <ac:chgData name="Juliana Barros" userId="7ba259c6-7bb4-49a9-8cd6-2187ffa0d615" providerId="ADAL" clId="{C76A1A53-47F2-4644-99DB-0FAB1E53C80D}" dt="2024-11-06T11:30:04.287" v="8504" actId="478"/>
          <ac:picMkLst>
            <pc:docMk/>
            <pc:sldMk cId="4271969211" sldId="4369"/>
            <ac:picMk id="19" creationId="{1724E468-9F70-4AFA-BDD1-49087ECF9951}"/>
          </ac:picMkLst>
        </pc:picChg>
        <pc:picChg chg="add mod modCrop">
          <ac:chgData name="Juliana Barros" userId="7ba259c6-7bb4-49a9-8cd6-2187ffa0d615" providerId="ADAL" clId="{C76A1A53-47F2-4644-99DB-0FAB1E53C80D}" dt="2024-11-06T11:34:28.499" v="8544"/>
          <ac:picMkLst>
            <pc:docMk/>
            <pc:sldMk cId="4271969211" sldId="4369"/>
            <ac:picMk id="62" creationId="{EBCA09D1-EE0E-4097-9552-7D0B027ADA93}"/>
          </ac:picMkLst>
        </pc:picChg>
        <pc:picChg chg="add mod modCrop">
          <ac:chgData name="Juliana Barros" userId="7ba259c6-7bb4-49a9-8cd6-2187ffa0d615" providerId="ADAL" clId="{C76A1A53-47F2-4644-99DB-0FAB1E53C80D}" dt="2024-11-06T11:38:52.312" v="8564" actId="1076"/>
          <ac:picMkLst>
            <pc:docMk/>
            <pc:sldMk cId="4271969211" sldId="4369"/>
            <ac:picMk id="63" creationId="{C87C74AD-1FE0-400C-A056-507D26D7E77A}"/>
          </ac:picMkLst>
        </pc:picChg>
        <pc:cxnChg chg="del">
          <ac:chgData name="Juliana Barros" userId="7ba259c6-7bb4-49a9-8cd6-2187ffa0d615" providerId="ADAL" clId="{C76A1A53-47F2-4644-99DB-0FAB1E53C80D}" dt="2024-11-06T11:30:04.287" v="8504" actId="478"/>
          <ac:cxnSpMkLst>
            <pc:docMk/>
            <pc:sldMk cId="4271969211" sldId="4369"/>
            <ac:cxnSpMk id="54" creationId="{AE68BA45-233A-46F1-B663-D3E8282683C1}"/>
          </ac:cxnSpMkLst>
        </pc:cxnChg>
        <pc:cxnChg chg="del">
          <ac:chgData name="Juliana Barros" userId="7ba259c6-7bb4-49a9-8cd6-2187ffa0d615" providerId="ADAL" clId="{C76A1A53-47F2-4644-99DB-0FAB1E53C80D}" dt="2024-11-06T11:30:04.287" v="8504" actId="478"/>
          <ac:cxnSpMkLst>
            <pc:docMk/>
            <pc:sldMk cId="4271969211" sldId="4369"/>
            <ac:cxnSpMk id="55" creationId="{8215A027-1789-4FF7-824C-425300B9E363}"/>
          </ac:cxnSpMkLst>
        </pc:cxnChg>
        <pc:cxnChg chg="del">
          <ac:chgData name="Juliana Barros" userId="7ba259c6-7bb4-49a9-8cd6-2187ffa0d615" providerId="ADAL" clId="{C76A1A53-47F2-4644-99DB-0FAB1E53C80D}" dt="2024-11-06T11:30:04.287" v="8504" actId="478"/>
          <ac:cxnSpMkLst>
            <pc:docMk/>
            <pc:sldMk cId="4271969211" sldId="4369"/>
            <ac:cxnSpMk id="56" creationId="{96CE8507-8617-4652-9B54-C0B91DFF1DBA}"/>
          </ac:cxnSpMkLst>
        </pc:cxnChg>
        <pc:cxnChg chg="del">
          <ac:chgData name="Juliana Barros" userId="7ba259c6-7bb4-49a9-8cd6-2187ffa0d615" providerId="ADAL" clId="{C76A1A53-47F2-4644-99DB-0FAB1E53C80D}" dt="2024-11-06T11:30:04.287" v="8504" actId="478"/>
          <ac:cxnSpMkLst>
            <pc:docMk/>
            <pc:sldMk cId="4271969211" sldId="4369"/>
            <ac:cxnSpMk id="57" creationId="{3F33378E-0B71-4413-BD77-6AC7C20B8141}"/>
          </ac:cxnSpMkLst>
        </pc:cxnChg>
        <pc:cxnChg chg="del">
          <ac:chgData name="Juliana Barros" userId="7ba259c6-7bb4-49a9-8cd6-2187ffa0d615" providerId="ADAL" clId="{C76A1A53-47F2-4644-99DB-0FAB1E53C80D}" dt="2024-11-06T11:30:04.287" v="8504" actId="478"/>
          <ac:cxnSpMkLst>
            <pc:docMk/>
            <pc:sldMk cId="4271969211" sldId="4369"/>
            <ac:cxnSpMk id="60" creationId="{F0BAD063-81EA-4646-8F7F-B8FE319EFB67}"/>
          </ac:cxnSpMkLst>
        </pc:cxnChg>
        <pc:cxnChg chg="del">
          <ac:chgData name="Juliana Barros" userId="7ba259c6-7bb4-49a9-8cd6-2187ffa0d615" providerId="ADAL" clId="{C76A1A53-47F2-4644-99DB-0FAB1E53C80D}" dt="2024-11-06T11:30:04.287" v="8504" actId="478"/>
          <ac:cxnSpMkLst>
            <pc:docMk/>
            <pc:sldMk cId="4271969211" sldId="4369"/>
            <ac:cxnSpMk id="61" creationId="{A9E0055E-2416-41DA-9332-2689927B3C31}"/>
          </ac:cxnSpMkLst>
        </pc:cxnChg>
      </pc:sldChg>
      <pc:sldChg chg="addSp delSp modSp add mod">
        <pc:chgData name="Juliana Barros" userId="7ba259c6-7bb4-49a9-8cd6-2187ffa0d615" providerId="ADAL" clId="{C76A1A53-47F2-4644-99DB-0FAB1E53C80D}" dt="2024-11-06T14:53:20.964" v="8659" actId="1076"/>
        <pc:sldMkLst>
          <pc:docMk/>
          <pc:sldMk cId="1050446418" sldId="4370"/>
        </pc:sldMkLst>
        <pc:spChg chg="add mod">
          <ac:chgData name="Juliana Barros" userId="7ba259c6-7bb4-49a9-8cd6-2187ffa0d615" providerId="ADAL" clId="{C76A1A53-47F2-4644-99DB-0FAB1E53C80D}" dt="2024-11-06T11:46:41.284" v="8628" actId="1076"/>
          <ac:spMkLst>
            <pc:docMk/>
            <pc:sldMk cId="1050446418" sldId="4370"/>
            <ac:spMk id="2" creationId="{58B1E66C-E789-4C74-AC91-FBE1D6D9E291}"/>
          </ac:spMkLst>
        </pc:spChg>
        <pc:spChg chg="add mod">
          <ac:chgData name="Juliana Barros" userId="7ba259c6-7bb4-49a9-8cd6-2187ffa0d615" providerId="ADAL" clId="{C76A1A53-47F2-4644-99DB-0FAB1E53C80D}" dt="2024-11-06T11:47:54.277" v="8641" actId="2085"/>
          <ac:spMkLst>
            <pc:docMk/>
            <pc:sldMk cId="1050446418" sldId="4370"/>
            <ac:spMk id="5" creationId="{A1D9DDC2-26CD-4D49-94DB-114BF511433F}"/>
          </ac:spMkLst>
        </pc:spChg>
        <pc:spChg chg="mod">
          <ac:chgData name="Juliana Barros" userId="7ba259c6-7bb4-49a9-8cd6-2187ffa0d615" providerId="ADAL" clId="{C76A1A53-47F2-4644-99DB-0FAB1E53C80D}" dt="2024-11-06T11:39:34.037" v="8571"/>
          <ac:spMkLst>
            <pc:docMk/>
            <pc:sldMk cId="1050446418" sldId="4370"/>
            <ac:spMk id="11" creationId="{0E9A0FC6-62A8-B361-6F1B-3C2990BE65E5}"/>
          </ac:spMkLst>
        </pc:spChg>
        <pc:spChg chg="add mod">
          <ac:chgData name="Juliana Barros" userId="7ba259c6-7bb4-49a9-8cd6-2187ffa0d615" providerId="ADAL" clId="{C76A1A53-47F2-4644-99DB-0FAB1E53C80D}" dt="2024-11-06T14:52:09.684" v="8652" actId="207"/>
          <ac:spMkLst>
            <pc:docMk/>
            <pc:sldMk cId="1050446418" sldId="4370"/>
            <ac:spMk id="19" creationId="{D5A78FE4-B9BC-44AC-9F85-AF363D68FBDB}"/>
          </ac:spMkLst>
        </pc:spChg>
        <pc:spChg chg="add mod">
          <ac:chgData name="Juliana Barros" userId="7ba259c6-7bb4-49a9-8cd6-2187ffa0d615" providerId="ADAL" clId="{C76A1A53-47F2-4644-99DB-0FAB1E53C80D}" dt="2024-11-06T14:52:09.684" v="8652" actId="207"/>
          <ac:spMkLst>
            <pc:docMk/>
            <pc:sldMk cId="1050446418" sldId="4370"/>
            <ac:spMk id="20" creationId="{DF6505F5-36D4-4052-97F3-C2E1A8C5DB24}"/>
          </ac:spMkLst>
        </pc:spChg>
        <pc:spChg chg="add mod">
          <ac:chgData name="Juliana Barros" userId="7ba259c6-7bb4-49a9-8cd6-2187ffa0d615" providerId="ADAL" clId="{C76A1A53-47F2-4644-99DB-0FAB1E53C80D}" dt="2024-11-06T14:52:09.684" v="8652" actId="207"/>
          <ac:spMkLst>
            <pc:docMk/>
            <pc:sldMk cId="1050446418" sldId="4370"/>
            <ac:spMk id="22" creationId="{BC06EF81-9721-49F2-AFA8-356E86442B13}"/>
          </ac:spMkLst>
        </pc:spChg>
        <pc:spChg chg="add mod">
          <ac:chgData name="Juliana Barros" userId="7ba259c6-7bb4-49a9-8cd6-2187ffa0d615" providerId="ADAL" clId="{C76A1A53-47F2-4644-99DB-0FAB1E53C80D}" dt="2024-11-06T14:52:03.347" v="8651" actId="207"/>
          <ac:spMkLst>
            <pc:docMk/>
            <pc:sldMk cId="1050446418" sldId="4370"/>
            <ac:spMk id="25" creationId="{F44498C3-F232-4147-8B7D-FFCD2D8CF68C}"/>
          </ac:spMkLst>
        </pc:spChg>
        <pc:spChg chg="add mod">
          <ac:chgData name="Juliana Barros" userId="7ba259c6-7bb4-49a9-8cd6-2187ffa0d615" providerId="ADAL" clId="{C76A1A53-47F2-4644-99DB-0FAB1E53C80D}" dt="2024-11-06T14:52:03.347" v="8651" actId="207"/>
          <ac:spMkLst>
            <pc:docMk/>
            <pc:sldMk cId="1050446418" sldId="4370"/>
            <ac:spMk id="26" creationId="{CC1D9445-2308-4B6F-9036-2726A906FA95}"/>
          </ac:spMkLst>
        </pc:spChg>
        <pc:spChg chg="add mod">
          <ac:chgData name="Juliana Barros" userId="7ba259c6-7bb4-49a9-8cd6-2187ffa0d615" providerId="ADAL" clId="{C76A1A53-47F2-4644-99DB-0FAB1E53C80D}" dt="2024-11-06T14:52:03.347" v="8651" actId="207"/>
          <ac:spMkLst>
            <pc:docMk/>
            <pc:sldMk cId="1050446418" sldId="4370"/>
            <ac:spMk id="27" creationId="{10C9EA4A-E356-498A-80E8-4553F591201C}"/>
          </ac:spMkLst>
        </pc:spChg>
        <pc:spChg chg="add mod">
          <ac:chgData name="Juliana Barros" userId="7ba259c6-7bb4-49a9-8cd6-2187ffa0d615" providerId="ADAL" clId="{C76A1A53-47F2-4644-99DB-0FAB1E53C80D}" dt="2024-11-06T14:52:03.347" v="8651" actId="207"/>
          <ac:spMkLst>
            <pc:docMk/>
            <pc:sldMk cId="1050446418" sldId="4370"/>
            <ac:spMk id="28" creationId="{FBEBE78B-8E33-4D2E-A2E5-0D275B7841BC}"/>
          </ac:spMkLst>
        </pc:spChg>
        <pc:spChg chg="add del mod">
          <ac:chgData name="Juliana Barros" userId="7ba259c6-7bb4-49a9-8cd6-2187ffa0d615" providerId="ADAL" clId="{C76A1A53-47F2-4644-99DB-0FAB1E53C80D}" dt="2024-11-06T11:47:41.718" v="8637" actId="478"/>
          <ac:spMkLst>
            <pc:docMk/>
            <pc:sldMk cId="1050446418" sldId="4370"/>
            <ac:spMk id="29" creationId="{BE101855-5155-4899-AF49-13A4E8EDD111}"/>
          </ac:spMkLst>
        </pc:spChg>
        <pc:spChg chg="add del mod">
          <ac:chgData name="Juliana Barros" userId="7ba259c6-7bb4-49a9-8cd6-2187ffa0d615" providerId="ADAL" clId="{C76A1A53-47F2-4644-99DB-0FAB1E53C80D}" dt="2024-11-06T11:44:18.150" v="8607" actId="478"/>
          <ac:spMkLst>
            <pc:docMk/>
            <pc:sldMk cId="1050446418" sldId="4370"/>
            <ac:spMk id="30" creationId="{F5E8F02F-9039-4FC9-8718-B751D4E84DE7}"/>
          </ac:spMkLst>
        </pc:spChg>
        <pc:spChg chg="del">
          <ac:chgData name="Juliana Barros" userId="7ba259c6-7bb4-49a9-8cd6-2187ffa0d615" providerId="ADAL" clId="{C76A1A53-47F2-4644-99DB-0FAB1E53C80D}" dt="2024-11-06T11:39:49.090" v="8572" actId="478"/>
          <ac:spMkLst>
            <pc:docMk/>
            <pc:sldMk cId="1050446418" sldId="4370"/>
            <ac:spMk id="64" creationId="{45396DFF-7019-401E-BBC4-AA0DFD17919E}"/>
          </ac:spMkLst>
        </pc:spChg>
        <pc:spChg chg="del">
          <ac:chgData name="Juliana Barros" userId="7ba259c6-7bb4-49a9-8cd6-2187ffa0d615" providerId="ADAL" clId="{C76A1A53-47F2-4644-99DB-0FAB1E53C80D}" dt="2024-11-06T11:39:49.090" v="8572" actId="478"/>
          <ac:spMkLst>
            <pc:docMk/>
            <pc:sldMk cId="1050446418" sldId="4370"/>
            <ac:spMk id="65" creationId="{EE2507D8-A5E4-4830-8598-5D55C124FE51}"/>
          </ac:spMkLst>
        </pc:spChg>
        <pc:spChg chg="del">
          <ac:chgData name="Juliana Barros" userId="7ba259c6-7bb4-49a9-8cd6-2187ffa0d615" providerId="ADAL" clId="{C76A1A53-47F2-4644-99DB-0FAB1E53C80D}" dt="2024-11-06T11:39:49.090" v="8572" actId="478"/>
          <ac:spMkLst>
            <pc:docMk/>
            <pc:sldMk cId="1050446418" sldId="4370"/>
            <ac:spMk id="66" creationId="{84F85949-21D2-47AE-9014-75171314C142}"/>
          </ac:spMkLst>
        </pc:spChg>
        <pc:spChg chg="del">
          <ac:chgData name="Juliana Barros" userId="7ba259c6-7bb4-49a9-8cd6-2187ffa0d615" providerId="ADAL" clId="{C76A1A53-47F2-4644-99DB-0FAB1E53C80D}" dt="2024-11-06T11:39:49.090" v="8572" actId="478"/>
          <ac:spMkLst>
            <pc:docMk/>
            <pc:sldMk cId="1050446418" sldId="4370"/>
            <ac:spMk id="67" creationId="{17AA236A-995B-4FCD-98B9-6E2DE141E8F2}"/>
          </ac:spMkLst>
        </pc:spChg>
        <pc:spChg chg="del">
          <ac:chgData name="Juliana Barros" userId="7ba259c6-7bb4-49a9-8cd6-2187ffa0d615" providerId="ADAL" clId="{C76A1A53-47F2-4644-99DB-0FAB1E53C80D}" dt="2024-11-06T11:39:49.090" v="8572" actId="478"/>
          <ac:spMkLst>
            <pc:docMk/>
            <pc:sldMk cId="1050446418" sldId="4370"/>
            <ac:spMk id="68" creationId="{F5DFF90B-4E3B-4269-ACC4-C51450C525AF}"/>
          </ac:spMkLst>
        </pc:spChg>
        <pc:spChg chg="del">
          <ac:chgData name="Juliana Barros" userId="7ba259c6-7bb4-49a9-8cd6-2187ffa0d615" providerId="ADAL" clId="{C76A1A53-47F2-4644-99DB-0FAB1E53C80D}" dt="2024-11-06T11:39:49.090" v="8572" actId="478"/>
          <ac:spMkLst>
            <pc:docMk/>
            <pc:sldMk cId="1050446418" sldId="4370"/>
            <ac:spMk id="69" creationId="{0CA286C5-CC97-4479-A60A-0B3A302B2377}"/>
          </ac:spMkLst>
        </pc:spChg>
        <pc:spChg chg="del">
          <ac:chgData name="Juliana Barros" userId="7ba259c6-7bb4-49a9-8cd6-2187ffa0d615" providerId="ADAL" clId="{C76A1A53-47F2-4644-99DB-0FAB1E53C80D}" dt="2024-11-06T11:39:49.090" v="8572" actId="478"/>
          <ac:spMkLst>
            <pc:docMk/>
            <pc:sldMk cId="1050446418" sldId="4370"/>
            <ac:spMk id="71" creationId="{C3D6812A-8ED2-49DF-9A2D-56D2C924BAA6}"/>
          </ac:spMkLst>
        </pc:spChg>
        <pc:picChg chg="del mod">
          <ac:chgData name="Juliana Barros" userId="7ba259c6-7bb4-49a9-8cd6-2187ffa0d615" providerId="ADAL" clId="{C76A1A53-47F2-4644-99DB-0FAB1E53C80D}" dt="2024-11-06T11:46:54.221" v="8630" actId="478"/>
          <ac:picMkLst>
            <pc:docMk/>
            <pc:sldMk cId="1050446418" sldId="4370"/>
            <ac:picMk id="4" creationId="{A0A0BFB7-B63F-44ED-AE31-A0F763E6ED99}"/>
          </ac:picMkLst>
        </pc:picChg>
        <pc:picChg chg="del mod">
          <ac:chgData name="Juliana Barros" userId="7ba259c6-7bb4-49a9-8cd6-2187ffa0d615" providerId="ADAL" clId="{C76A1A53-47F2-4644-99DB-0FAB1E53C80D}" dt="2024-11-06T14:52:45.522" v="8654" actId="478"/>
          <ac:picMkLst>
            <pc:docMk/>
            <pc:sldMk cId="1050446418" sldId="4370"/>
            <ac:picMk id="7" creationId="{B635D6F9-9BB4-48CA-968A-0048564BFF7C}"/>
          </ac:picMkLst>
        </pc:picChg>
        <pc:picChg chg="mod">
          <ac:chgData name="Juliana Barros" userId="7ba259c6-7bb4-49a9-8cd6-2187ffa0d615" providerId="ADAL" clId="{C76A1A53-47F2-4644-99DB-0FAB1E53C80D}" dt="2024-11-06T14:53:20.964" v="8659" actId="1076"/>
          <ac:picMkLst>
            <pc:docMk/>
            <pc:sldMk cId="1050446418" sldId="4370"/>
            <ac:picMk id="8" creationId="{D70BE8F2-EEBA-4F99-A721-5F1972DA1F7C}"/>
          </ac:picMkLst>
        </pc:picChg>
        <pc:picChg chg="add mod">
          <ac:chgData name="Juliana Barros" userId="7ba259c6-7bb4-49a9-8cd6-2187ffa0d615" providerId="ADAL" clId="{C76A1A53-47F2-4644-99DB-0FAB1E53C80D}" dt="2024-11-06T14:52:24.218" v="8653"/>
          <ac:picMkLst>
            <pc:docMk/>
            <pc:sldMk cId="1050446418" sldId="4370"/>
            <ac:picMk id="18" creationId="{8A12E961-594A-413B-950A-C85F67C9B9DB}"/>
          </ac:picMkLst>
        </pc:picChg>
        <pc:picChg chg="mod">
          <ac:chgData name="Juliana Barros" userId="7ba259c6-7bb4-49a9-8cd6-2187ffa0d615" providerId="ADAL" clId="{C76A1A53-47F2-4644-99DB-0FAB1E53C80D}" dt="2024-11-06T11:46:41.284" v="8628" actId="1076"/>
          <ac:picMkLst>
            <pc:docMk/>
            <pc:sldMk cId="1050446418" sldId="4370"/>
            <ac:picMk id="21" creationId="{D254881B-4D0D-9D89-8D54-1764ED421A99}"/>
          </ac:picMkLst>
        </pc:picChg>
        <pc:picChg chg="mod">
          <ac:chgData name="Juliana Barros" userId="7ba259c6-7bb4-49a9-8cd6-2187ffa0d615" providerId="ADAL" clId="{C76A1A53-47F2-4644-99DB-0FAB1E53C80D}" dt="2024-11-06T11:46:41.284" v="8628" actId="1076"/>
          <ac:picMkLst>
            <pc:docMk/>
            <pc:sldMk cId="1050446418" sldId="4370"/>
            <ac:picMk id="23" creationId="{DA62B30E-5DF4-9C5A-3C52-B4D525889E69}"/>
          </ac:picMkLst>
        </pc:picChg>
        <pc:picChg chg="mod">
          <ac:chgData name="Juliana Barros" userId="7ba259c6-7bb4-49a9-8cd6-2187ffa0d615" providerId="ADAL" clId="{C76A1A53-47F2-4644-99DB-0FAB1E53C80D}" dt="2024-11-06T11:46:41.284" v="8628" actId="1076"/>
          <ac:picMkLst>
            <pc:docMk/>
            <pc:sldMk cId="1050446418" sldId="4370"/>
            <ac:picMk id="24" creationId="{8A0E9615-13DB-ED79-8A0A-B996AF0D6F72}"/>
          </ac:picMkLst>
        </pc:picChg>
        <pc:picChg chg="add mod">
          <ac:chgData name="Juliana Barros" userId="7ba259c6-7bb4-49a9-8cd6-2187ffa0d615" providerId="ADAL" clId="{C76A1A53-47F2-4644-99DB-0FAB1E53C80D}" dt="2024-11-06T11:49:10.940" v="8647"/>
          <ac:picMkLst>
            <pc:docMk/>
            <pc:sldMk cId="1050446418" sldId="4370"/>
            <ac:picMk id="32" creationId="{40C77598-2202-413E-9842-F730F0CB1DB9}"/>
          </ac:picMkLst>
        </pc:picChg>
        <pc:picChg chg="add mod">
          <ac:chgData name="Juliana Barros" userId="7ba259c6-7bb4-49a9-8cd6-2187ffa0d615" providerId="ADAL" clId="{C76A1A53-47F2-4644-99DB-0FAB1E53C80D}" dt="2024-11-06T11:49:10.940" v="8647"/>
          <ac:picMkLst>
            <pc:docMk/>
            <pc:sldMk cId="1050446418" sldId="4370"/>
            <ac:picMk id="33" creationId="{062ADA09-931F-4170-86AE-757A78BA6D81}"/>
          </ac:picMkLst>
        </pc:picChg>
        <pc:picChg chg="add mod">
          <ac:chgData name="Juliana Barros" userId="7ba259c6-7bb4-49a9-8cd6-2187ffa0d615" providerId="ADAL" clId="{C76A1A53-47F2-4644-99DB-0FAB1E53C80D}" dt="2024-11-06T11:49:10.940" v="8647"/>
          <ac:picMkLst>
            <pc:docMk/>
            <pc:sldMk cId="1050446418" sldId="4370"/>
            <ac:picMk id="34" creationId="{80CCBB9B-F4DB-4E43-AF76-568B6F55CF75}"/>
          </ac:picMkLst>
        </pc:picChg>
        <pc:picChg chg="del">
          <ac:chgData name="Juliana Barros" userId="7ba259c6-7bb4-49a9-8cd6-2187ffa0d615" providerId="ADAL" clId="{C76A1A53-47F2-4644-99DB-0FAB1E53C80D}" dt="2024-11-06T11:39:50.616" v="8573" actId="478"/>
          <ac:picMkLst>
            <pc:docMk/>
            <pc:sldMk cId="1050446418" sldId="4370"/>
            <ac:picMk id="62" creationId="{EBCA09D1-EE0E-4097-9552-7D0B027ADA93}"/>
          </ac:picMkLst>
        </pc:picChg>
        <pc:picChg chg="del">
          <ac:chgData name="Juliana Barros" userId="7ba259c6-7bb4-49a9-8cd6-2187ffa0d615" providerId="ADAL" clId="{C76A1A53-47F2-4644-99DB-0FAB1E53C80D}" dt="2024-11-06T11:39:49.090" v="8572" actId="478"/>
          <ac:picMkLst>
            <pc:docMk/>
            <pc:sldMk cId="1050446418" sldId="4370"/>
            <ac:picMk id="63" creationId="{C87C74AD-1FE0-400C-A056-507D26D7E77A}"/>
          </ac:picMkLst>
        </pc:picChg>
      </pc:sldChg>
      <pc:sldChg chg="add del">
        <pc:chgData name="Juliana Barros" userId="7ba259c6-7bb4-49a9-8cd6-2187ffa0d615" providerId="ADAL" clId="{C76A1A53-47F2-4644-99DB-0FAB1E53C80D}" dt="2024-11-06T11:39:18.443" v="8567"/>
        <pc:sldMkLst>
          <pc:docMk/>
          <pc:sldMk cId="2128027634" sldId="4370"/>
        </pc:sldMkLst>
      </pc:sldChg>
      <pc:sldChg chg="addSp delSp modSp add mod">
        <pc:chgData name="Juliana Barros" userId="7ba259c6-7bb4-49a9-8cd6-2187ffa0d615" providerId="ADAL" clId="{C76A1A53-47F2-4644-99DB-0FAB1E53C80D}" dt="2024-11-06T14:56:21.985" v="8707" actId="1076"/>
        <pc:sldMkLst>
          <pc:docMk/>
          <pc:sldMk cId="1880925843" sldId="4371"/>
        </pc:sldMkLst>
        <pc:spChg chg="mod">
          <ac:chgData name="Juliana Barros" userId="7ba259c6-7bb4-49a9-8cd6-2187ffa0d615" providerId="ADAL" clId="{C76A1A53-47F2-4644-99DB-0FAB1E53C80D}" dt="2024-11-06T14:54:32.073" v="8695" actId="20577"/>
          <ac:spMkLst>
            <pc:docMk/>
            <pc:sldMk cId="1880925843" sldId="4371"/>
            <ac:spMk id="11" creationId="{0E9A0FC6-62A8-B361-6F1B-3C2990BE65E5}"/>
          </ac:spMkLst>
        </pc:spChg>
        <pc:spChg chg="add mod">
          <ac:chgData name="Juliana Barros" userId="7ba259c6-7bb4-49a9-8cd6-2187ffa0d615" providerId="ADAL" clId="{C76A1A53-47F2-4644-99DB-0FAB1E53C80D}" dt="2024-11-06T14:56:21.985" v="8707" actId="1076"/>
          <ac:spMkLst>
            <pc:docMk/>
            <pc:sldMk cId="1880925843" sldId="4371"/>
            <ac:spMk id="18" creationId="{E5CD2C63-81C0-4D3F-A08D-E3B4E651C3E0}"/>
          </ac:spMkLst>
        </pc:spChg>
        <pc:spChg chg="add mod">
          <ac:chgData name="Juliana Barros" userId="7ba259c6-7bb4-49a9-8cd6-2187ffa0d615" providerId="ADAL" clId="{C76A1A53-47F2-4644-99DB-0FAB1E53C80D}" dt="2024-11-06T14:56:21.985" v="8707" actId="1076"/>
          <ac:spMkLst>
            <pc:docMk/>
            <pc:sldMk cId="1880925843" sldId="4371"/>
            <ac:spMk id="29" creationId="{478036DB-86B3-496E-9854-86007DC1B740}"/>
          </ac:spMkLst>
        </pc:spChg>
        <pc:spChg chg="add mod">
          <ac:chgData name="Juliana Barros" userId="7ba259c6-7bb4-49a9-8cd6-2187ffa0d615" providerId="ADAL" clId="{C76A1A53-47F2-4644-99DB-0FAB1E53C80D}" dt="2024-11-06T14:56:21.985" v="8707" actId="1076"/>
          <ac:spMkLst>
            <pc:docMk/>
            <pc:sldMk cId="1880925843" sldId="4371"/>
            <ac:spMk id="30" creationId="{EDFC2D58-5421-4D2B-83D3-D9B612A5FC72}"/>
          </ac:spMkLst>
        </pc:spChg>
        <pc:spChg chg="del">
          <ac:chgData name="Juliana Barros" userId="7ba259c6-7bb4-49a9-8cd6-2187ffa0d615" providerId="ADAL" clId="{C76A1A53-47F2-4644-99DB-0FAB1E53C80D}" dt="2024-11-06T14:54:04.454" v="8662" actId="478"/>
          <ac:spMkLst>
            <pc:docMk/>
            <pc:sldMk cId="1880925843" sldId="4371"/>
            <ac:spMk id="64" creationId="{45396DFF-7019-401E-BBC4-AA0DFD17919E}"/>
          </ac:spMkLst>
        </pc:spChg>
        <pc:spChg chg="del">
          <ac:chgData name="Juliana Barros" userId="7ba259c6-7bb4-49a9-8cd6-2187ffa0d615" providerId="ADAL" clId="{C76A1A53-47F2-4644-99DB-0FAB1E53C80D}" dt="2024-11-06T14:54:04.454" v="8662" actId="478"/>
          <ac:spMkLst>
            <pc:docMk/>
            <pc:sldMk cId="1880925843" sldId="4371"/>
            <ac:spMk id="65" creationId="{EE2507D8-A5E4-4830-8598-5D55C124FE51}"/>
          </ac:spMkLst>
        </pc:spChg>
        <pc:spChg chg="del">
          <ac:chgData name="Juliana Barros" userId="7ba259c6-7bb4-49a9-8cd6-2187ffa0d615" providerId="ADAL" clId="{C76A1A53-47F2-4644-99DB-0FAB1E53C80D}" dt="2024-11-06T14:54:04.454" v="8662" actId="478"/>
          <ac:spMkLst>
            <pc:docMk/>
            <pc:sldMk cId="1880925843" sldId="4371"/>
            <ac:spMk id="66" creationId="{84F85949-21D2-47AE-9014-75171314C142}"/>
          </ac:spMkLst>
        </pc:spChg>
        <pc:spChg chg="del">
          <ac:chgData name="Juliana Barros" userId="7ba259c6-7bb4-49a9-8cd6-2187ffa0d615" providerId="ADAL" clId="{C76A1A53-47F2-4644-99DB-0FAB1E53C80D}" dt="2024-11-06T14:54:04.454" v="8662" actId="478"/>
          <ac:spMkLst>
            <pc:docMk/>
            <pc:sldMk cId="1880925843" sldId="4371"/>
            <ac:spMk id="67" creationId="{17AA236A-995B-4FCD-98B9-6E2DE141E8F2}"/>
          </ac:spMkLst>
        </pc:spChg>
        <pc:spChg chg="del">
          <ac:chgData name="Juliana Barros" userId="7ba259c6-7bb4-49a9-8cd6-2187ffa0d615" providerId="ADAL" clId="{C76A1A53-47F2-4644-99DB-0FAB1E53C80D}" dt="2024-11-06T14:54:04.454" v="8662" actId="478"/>
          <ac:spMkLst>
            <pc:docMk/>
            <pc:sldMk cId="1880925843" sldId="4371"/>
            <ac:spMk id="68" creationId="{F5DFF90B-4E3B-4269-ACC4-C51450C525AF}"/>
          </ac:spMkLst>
        </pc:spChg>
        <pc:spChg chg="del">
          <ac:chgData name="Juliana Barros" userId="7ba259c6-7bb4-49a9-8cd6-2187ffa0d615" providerId="ADAL" clId="{C76A1A53-47F2-4644-99DB-0FAB1E53C80D}" dt="2024-11-06T14:54:04.454" v="8662" actId="478"/>
          <ac:spMkLst>
            <pc:docMk/>
            <pc:sldMk cId="1880925843" sldId="4371"/>
            <ac:spMk id="69" creationId="{0CA286C5-CC97-4479-A60A-0B3A302B2377}"/>
          </ac:spMkLst>
        </pc:spChg>
        <pc:spChg chg="del">
          <ac:chgData name="Juliana Barros" userId="7ba259c6-7bb4-49a9-8cd6-2187ffa0d615" providerId="ADAL" clId="{C76A1A53-47F2-4644-99DB-0FAB1E53C80D}" dt="2024-11-06T14:54:04.454" v="8662" actId="478"/>
          <ac:spMkLst>
            <pc:docMk/>
            <pc:sldMk cId="1880925843" sldId="4371"/>
            <ac:spMk id="71" creationId="{C3D6812A-8ED2-49DF-9A2D-56D2C924BAA6}"/>
          </ac:spMkLst>
        </pc:spChg>
        <pc:grpChg chg="add mod">
          <ac:chgData name="Juliana Barros" userId="7ba259c6-7bb4-49a9-8cd6-2187ffa0d615" providerId="ADAL" clId="{C76A1A53-47F2-4644-99DB-0FAB1E53C80D}" dt="2024-11-06T14:56:21.985" v="8707" actId="1076"/>
          <ac:grpSpMkLst>
            <pc:docMk/>
            <pc:sldMk cId="1880925843" sldId="4371"/>
            <ac:grpSpMk id="26" creationId="{83E5D04E-2C57-4BD3-B2E6-D861DDC63824}"/>
          </ac:grpSpMkLst>
        </pc:grpChg>
        <pc:picChg chg="del">
          <ac:chgData name="Juliana Barros" userId="7ba259c6-7bb4-49a9-8cd6-2187ffa0d615" providerId="ADAL" clId="{C76A1A53-47F2-4644-99DB-0FAB1E53C80D}" dt="2024-11-06T14:54:06.297" v="8663" actId="478"/>
          <ac:picMkLst>
            <pc:docMk/>
            <pc:sldMk cId="1880925843" sldId="4371"/>
            <ac:picMk id="62" creationId="{EBCA09D1-EE0E-4097-9552-7D0B027ADA93}"/>
          </ac:picMkLst>
        </pc:picChg>
        <pc:picChg chg="del">
          <ac:chgData name="Juliana Barros" userId="7ba259c6-7bb4-49a9-8cd6-2187ffa0d615" providerId="ADAL" clId="{C76A1A53-47F2-4644-99DB-0FAB1E53C80D}" dt="2024-11-06T14:54:07.904" v="8664" actId="478"/>
          <ac:picMkLst>
            <pc:docMk/>
            <pc:sldMk cId="1880925843" sldId="4371"/>
            <ac:picMk id="63" creationId="{C87C74AD-1FE0-400C-A056-507D26D7E77A}"/>
          </ac:picMkLst>
        </pc:picChg>
        <pc:inkChg chg="add mod">
          <ac:chgData name="Juliana Barros" userId="7ba259c6-7bb4-49a9-8cd6-2187ffa0d615" providerId="ADAL" clId="{C76A1A53-47F2-4644-99DB-0FAB1E53C80D}" dt="2024-11-06T14:56:21.985" v="8707" actId="1076"/>
          <ac:inkMkLst>
            <pc:docMk/>
            <pc:sldMk cId="1880925843" sldId="4371"/>
            <ac:inkMk id="19" creationId="{E7520212-7028-4575-A305-F1BC1B4975FC}"/>
          </ac:inkMkLst>
        </pc:inkChg>
        <pc:inkChg chg="add mod">
          <ac:chgData name="Juliana Barros" userId="7ba259c6-7bb4-49a9-8cd6-2187ffa0d615" providerId="ADAL" clId="{C76A1A53-47F2-4644-99DB-0FAB1E53C80D}" dt="2024-11-06T14:56:21.985" v="8707" actId="1076"/>
          <ac:inkMkLst>
            <pc:docMk/>
            <pc:sldMk cId="1880925843" sldId="4371"/>
            <ac:inkMk id="20" creationId="{C0C3C0BE-E3C4-4167-B699-E69143122A21}"/>
          </ac:inkMkLst>
        </pc:inkChg>
        <pc:inkChg chg="add mod">
          <ac:chgData name="Juliana Barros" userId="7ba259c6-7bb4-49a9-8cd6-2187ffa0d615" providerId="ADAL" clId="{C76A1A53-47F2-4644-99DB-0FAB1E53C80D}" dt="2024-11-06T14:56:21.985" v="8707" actId="1076"/>
          <ac:inkMkLst>
            <pc:docMk/>
            <pc:sldMk cId="1880925843" sldId="4371"/>
            <ac:inkMk id="22" creationId="{C57B4208-6597-498D-9F46-57B71B41BDFE}"/>
          </ac:inkMkLst>
        </pc:inkChg>
        <pc:inkChg chg="add mod">
          <ac:chgData name="Juliana Barros" userId="7ba259c6-7bb4-49a9-8cd6-2187ffa0d615" providerId="ADAL" clId="{C76A1A53-47F2-4644-99DB-0FAB1E53C80D}" dt="2024-11-06T14:56:21.985" v="8707" actId="1076"/>
          <ac:inkMkLst>
            <pc:docMk/>
            <pc:sldMk cId="1880925843" sldId="4371"/>
            <ac:inkMk id="25" creationId="{B12C1165-137E-4DED-8315-F91B1436847A}"/>
          </ac:inkMkLst>
        </pc:inkChg>
        <pc:inkChg chg="mod">
          <ac:chgData name="Juliana Barros" userId="7ba259c6-7bb4-49a9-8cd6-2187ffa0d615" providerId="ADAL" clId="{C76A1A53-47F2-4644-99DB-0FAB1E53C80D}" dt="2024-11-06T14:54:43.799" v="8696"/>
          <ac:inkMkLst>
            <pc:docMk/>
            <pc:sldMk cId="1880925843" sldId="4371"/>
            <ac:inkMk id="27" creationId="{9308805B-DB9D-4682-AC6C-376951B929D6}"/>
          </ac:inkMkLst>
        </pc:inkChg>
        <pc:inkChg chg="mod">
          <ac:chgData name="Juliana Barros" userId="7ba259c6-7bb4-49a9-8cd6-2187ffa0d615" providerId="ADAL" clId="{C76A1A53-47F2-4644-99DB-0FAB1E53C80D}" dt="2024-11-06T14:54:43.799" v="8696"/>
          <ac:inkMkLst>
            <pc:docMk/>
            <pc:sldMk cId="1880925843" sldId="4371"/>
            <ac:inkMk id="28" creationId="{A3A8B8D9-6190-4E59-AF00-904ECF5CE9F3}"/>
          </ac:inkMkLst>
        </pc:inkChg>
      </pc:sldChg>
      <pc:sldChg chg="delSp modSp add mod">
        <pc:chgData name="Juliana Barros" userId="7ba259c6-7bb4-49a9-8cd6-2187ffa0d615" providerId="ADAL" clId="{C76A1A53-47F2-4644-99DB-0FAB1E53C80D}" dt="2024-11-06T15:08:07.910" v="8785" actId="20577"/>
        <pc:sldMkLst>
          <pc:docMk/>
          <pc:sldMk cId="749513582" sldId="4372"/>
        </pc:sldMkLst>
        <pc:spChg chg="mod">
          <ac:chgData name="Juliana Barros" userId="7ba259c6-7bb4-49a9-8cd6-2187ffa0d615" providerId="ADAL" clId="{C76A1A53-47F2-4644-99DB-0FAB1E53C80D}" dt="2024-11-06T14:57:44.836" v="8757" actId="20577"/>
          <ac:spMkLst>
            <pc:docMk/>
            <pc:sldMk cId="749513582" sldId="4372"/>
            <ac:spMk id="11" creationId="{0E9A0FC6-62A8-B361-6F1B-3C2990BE65E5}"/>
          </ac:spMkLst>
        </pc:spChg>
        <pc:spChg chg="del">
          <ac:chgData name="Juliana Barros" userId="7ba259c6-7bb4-49a9-8cd6-2187ffa0d615" providerId="ADAL" clId="{C76A1A53-47F2-4644-99DB-0FAB1E53C80D}" dt="2024-11-06T14:58:14.808" v="8759" actId="478"/>
          <ac:spMkLst>
            <pc:docMk/>
            <pc:sldMk cId="749513582" sldId="4372"/>
            <ac:spMk id="64" creationId="{45396DFF-7019-401E-BBC4-AA0DFD17919E}"/>
          </ac:spMkLst>
        </pc:spChg>
        <pc:spChg chg="del">
          <ac:chgData name="Juliana Barros" userId="7ba259c6-7bb4-49a9-8cd6-2187ffa0d615" providerId="ADAL" clId="{C76A1A53-47F2-4644-99DB-0FAB1E53C80D}" dt="2024-11-06T14:58:14.808" v="8759" actId="478"/>
          <ac:spMkLst>
            <pc:docMk/>
            <pc:sldMk cId="749513582" sldId="4372"/>
            <ac:spMk id="65" creationId="{EE2507D8-A5E4-4830-8598-5D55C124FE51}"/>
          </ac:spMkLst>
        </pc:spChg>
        <pc:spChg chg="del">
          <ac:chgData name="Juliana Barros" userId="7ba259c6-7bb4-49a9-8cd6-2187ffa0d615" providerId="ADAL" clId="{C76A1A53-47F2-4644-99DB-0FAB1E53C80D}" dt="2024-11-06T14:58:14.808" v="8759" actId="478"/>
          <ac:spMkLst>
            <pc:docMk/>
            <pc:sldMk cId="749513582" sldId="4372"/>
            <ac:spMk id="66" creationId="{84F85949-21D2-47AE-9014-75171314C142}"/>
          </ac:spMkLst>
        </pc:spChg>
        <pc:spChg chg="del">
          <ac:chgData name="Juliana Barros" userId="7ba259c6-7bb4-49a9-8cd6-2187ffa0d615" providerId="ADAL" clId="{C76A1A53-47F2-4644-99DB-0FAB1E53C80D}" dt="2024-11-06T14:58:14.808" v="8759" actId="478"/>
          <ac:spMkLst>
            <pc:docMk/>
            <pc:sldMk cId="749513582" sldId="4372"/>
            <ac:spMk id="67" creationId="{17AA236A-995B-4FCD-98B9-6E2DE141E8F2}"/>
          </ac:spMkLst>
        </pc:spChg>
        <pc:spChg chg="del">
          <ac:chgData name="Juliana Barros" userId="7ba259c6-7bb4-49a9-8cd6-2187ffa0d615" providerId="ADAL" clId="{C76A1A53-47F2-4644-99DB-0FAB1E53C80D}" dt="2024-11-06T14:58:14.808" v="8759" actId="478"/>
          <ac:spMkLst>
            <pc:docMk/>
            <pc:sldMk cId="749513582" sldId="4372"/>
            <ac:spMk id="68" creationId="{F5DFF90B-4E3B-4269-ACC4-C51450C525AF}"/>
          </ac:spMkLst>
        </pc:spChg>
        <pc:spChg chg="del">
          <ac:chgData name="Juliana Barros" userId="7ba259c6-7bb4-49a9-8cd6-2187ffa0d615" providerId="ADAL" clId="{C76A1A53-47F2-4644-99DB-0FAB1E53C80D}" dt="2024-11-06T14:58:14.808" v="8759" actId="478"/>
          <ac:spMkLst>
            <pc:docMk/>
            <pc:sldMk cId="749513582" sldId="4372"/>
            <ac:spMk id="69" creationId="{0CA286C5-CC97-4479-A60A-0B3A302B2377}"/>
          </ac:spMkLst>
        </pc:spChg>
        <pc:spChg chg="mod">
          <ac:chgData name="Juliana Barros" userId="7ba259c6-7bb4-49a9-8cd6-2187ffa0d615" providerId="ADAL" clId="{C76A1A53-47F2-4644-99DB-0FAB1E53C80D}" dt="2024-11-06T15:08:07.910" v="8785" actId="20577"/>
          <ac:spMkLst>
            <pc:docMk/>
            <pc:sldMk cId="749513582" sldId="4372"/>
            <ac:spMk id="71" creationId="{C3D6812A-8ED2-49DF-9A2D-56D2C924BAA6}"/>
          </ac:spMkLst>
        </pc:spChg>
        <pc:picChg chg="del">
          <ac:chgData name="Juliana Barros" userId="7ba259c6-7bb4-49a9-8cd6-2187ffa0d615" providerId="ADAL" clId="{C76A1A53-47F2-4644-99DB-0FAB1E53C80D}" dt="2024-11-06T14:58:11.757" v="8758" actId="478"/>
          <ac:picMkLst>
            <pc:docMk/>
            <pc:sldMk cId="749513582" sldId="4372"/>
            <ac:picMk id="62" creationId="{EBCA09D1-EE0E-4097-9552-7D0B027ADA93}"/>
          </ac:picMkLst>
        </pc:picChg>
        <pc:picChg chg="del">
          <ac:chgData name="Juliana Barros" userId="7ba259c6-7bb4-49a9-8cd6-2187ffa0d615" providerId="ADAL" clId="{C76A1A53-47F2-4644-99DB-0FAB1E53C80D}" dt="2024-11-06T14:58:16.720" v="8760" actId="478"/>
          <ac:picMkLst>
            <pc:docMk/>
            <pc:sldMk cId="749513582" sldId="4372"/>
            <ac:picMk id="63" creationId="{C87C74AD-1FE0-400C-A056-507D26D7E77A}"/>
          </ac:picMkLst>
        </pc:picChg>
      </pc:sldChg>
      <pc:sldChg chg="add del">
        <pc:chgData name="Juliana Barros" userId="7ba259c6-7bb4-49a9-8cd6-2187ffa0d615" providerId="ADAL" clId="{C76A1A53-47F2-4644-99DB-0FAB1E53C80D}" dt="2024-11-06T14:56:58.829" v="8710"/>
        <pc:sldMkLst>
          <pc:docMk/>
          <pc:sldMk cId="1934700596" sldId="4372"/>
        </pc:sldMkLst>
      </pc:sldChg>
      <pc:sldChg chg="modSp add mod">
        <pc:chgData name="Juliana Barros" userId="7ba259c6-7bb4-49a9-8cd6-2187ffa0d615" providerId="ADAL" clId="{C76A1A53-47F2-4644-99DB-0FAB1E53C80D}" dt="2024-11-06T15:13:51.004" v="8921" actId="20577"/>
        <pc:sldMkLst>
          <pc:docMk/>
          <pc:sldMk cId="3180472500" sldId="4373"/>
        </pc:sldMkLst>
        <pc:spChg chg="mod">
          <ac:chgData name="Juliana Barros" userId="7ba259c6-7bb4-49a9-8cd6-2187ffa0d615" providerId="ADAL" clId="{C76A1A53-47F2-4644-99DB-0FAB1E53C80D}" dt="2024-11-06T15:10:02.826" v="8878" actId="6549"/>
          <ac:spMkLst>
            <pc:docMk/>
            <pc:sldMk cId="3180472500" sldId="4373"/>
            <ac:spMk id="11" creationId="{0E9A0FC6-62A8-B361-6F1B-3C2990BE65E5}"/>
          </ac:spMkLst>
        </pc:spChg>
        <pc:spChg chg="mod">
          <ac:chgData name="Juliana Barros" userId="7ba259c6-7bb4-49a9-8cd6-2187ffa0d615" providerId="ADAL" clId="{C76A1A53-47F2-4644-99DB-0FAB1E53C80D}" dt="2024-11-06T15:13:51.004" v="8921" actId="20577"/>
          <ac:spMkLst>
            <pc:docMk/>
            <pc:sldMk cId="3180472500" sldId="4373"/>
            <ac:spMk id="71" creationId="{C3D6812A-8ED2-49DF-9A2D-56D2C924BAA6}"/>
          </ac:spMkLst>
        </pc:spChg>
      </pc:sldChg>
      <pc:sldChg chg="add del">
        <pc:chgData name="Juliana Barros" userId="7ba259c6-7bb4-49a9-8cd6-2187ffa0d615" providerId="ADAL" clId="{C76A1A53-47F2-4644-99DB-0FAB1E53C80D}" dt="2024-11-06T15:08:58.468" v="8788"/>
        <pc:sldMkLst>
          <pc:docMk/>
          <pc:sldMk cId="3896697577" sldId="4373"/>
        </pc:sldMkLst>
      </pc:sldChg>
      <pc:sldChg chg="add del">
        <pc:chgData name="Juliana Barros" userId="7ba259c6-7bb4-49a9-8cd6-2187ffa0d615" providerId="ADAL" clId="{C76A1A53-47F2-4644-99DB-0FAB1E53C80D}" dt="2024-11-06T15:14:16.952" v="8924"/>
        <pc:sldMkLst>
          <pc:docMk/>
          <pc:sldMk cId="335968545" sldId="4374"/>
        </pc:sldMkLst>
      </pc:sldChg>
      <pc:sldChg chg="delSp modSp add mod">
        <pc:chgData name="Juliana Barros" userId="7ba259c6-7bb4-49a9-8cd6-2187ffa0d615" providerId="ADAL" clId="{C76A1A53-47F2-4644-99DB-0FAB1E53C80D}" dt="2024-11-06T15:15:30.287" v="8944" actId="207"/>
        <pc:sldMkLst>
          <pc:docMk/>
          <pc:sldMk cId="346599204" sldId="4374"/>
        </pc:sldMkLst>
        <pc:spChg chg="mod">
          <ac:chgData name="Juliana Barros" userId="7ba259c6-7bb4-49a9-8cd6-2187ffa0d615" providerId="ADAL" clId="{C76A1A53-47F2-4644-99DB-0FAB1E53C80D}" dt="2024-11-06T15:15:04.226" v="8942" actId="20577"/>
          <ac:spMkLst>
            <pc:docMk/>
            <pc:sldMk cId="346599204" sldId="4374"/>
            <ac:spMk id="11" creationId="{0E9A0FC6-62A8-B361-6F1B-3C2990BE65E5}"/>
          </ac:spMkLst>
        </pc:spChg>
        <pc:spChg chg="del">
          <ac:chgData name="Juliana Barros" userId="7ba259c6-7bb4-49a9-8cd6-2187ffa0d615" providerId="ADAL" clId="{C76A1A53-47F2-4644-99DB-0FAB1E53C80D}" dt="2024-11-06T15:14:25.805" v="8928" actId="478"/>
          <ac:spMkLst>
            <pc:docMk/>
            <pc:sldMk cId="346599204" sldId="4374"/>
            <ac:spMk id="64" creationId="{45396DFF-7019-401E-BBC4-AA0DFD17919E}"/>
          </ac:spMkLst>
        </pc:spChg>
        <pc:spChg chg="del">
          <ac:chgData name="Juliana Barros" userId="7ba259c6-7bb4-49a9-8cd6-2187ffa0d615" providerId="ADAL" clId="{C76A1A53-47F2-4644-99DB-0FAB1E53C80D}" dt="2024-11-06T15:14:25.805" v="8928" actId="478"/>
          <ac:spMkLst>
            <pc:docMk/>
            <pc:sldMk cId="346599204" sldId="4374"/>
            <ac:spMk id="65" creationId="{EE2507D8-A5E4-4830-8598-5D55C124FE51}"/>
          </ac:spMkLst>
        </pc:spChg>
        <pc:spChg chg="del">
          <ac:chgData name="Juliana Barros" userId="7ba259c6-7bb4-49a9-8cd6-2187ffa0d615" providerId="ADAL" clId="{C76A1A53-47F2-4644-99DB-0FAB1E53C80D}" dt="2024-11-06T15:14:27.128" v="8929" actId="478"/>
          <ac:spMkLst>
            <pc:docMk/>
            <pc:sldMk cId="346599204" sldId="4374"/>
            <ac:spMk id="66" creationId="{84F85949-21D2-47AE-9014-75171314C142}"/>
          </ac:spMkLst>
        </pc:spChg>
        <pc:spChg chg="del">
          <ac:chgData name="Juliana Barros" userId="7ba259c6-7bb4-49a9-8cd6-2187ffa0d615" providerId="ADAL" clId="{C76A1A53-47F2-4644-99DB-0FAB1E53C80D}" dt="2024-11-06T15:14:25.805" v="8928" actId="478"/>
          <ac:spMkLst>
            <pc:docMk/>
            <pc:sldMk cId="346599204" sldId="4374"/>
            <ac:spMk id="67" creationId="{17AA236A-995B-4FCD-98B9-6E2DE141E8F2}"/>
          </ac:spMkLst>
        </pc:spChg>
        <pc:spChg chg="del">
          <ac:chgData name="Juliana Barros" userId="7ba259c6-7bb4-49a9-8cd6-2187ffa0d615" providerId="ADAL" clId="{C76A1A53-47F2-4644-99DB-0FAB1E53C80D}" dt="2024-11-06T15:14:25.805" v="8928" actId="478"/>
          <ac:spMkLst>
            <pc:docMk/>
            <pc:sldMk cId="346599204" sldId="4374"/>
            <ac:spMk id="68" creationId="{F5DFF90B-4E3B-4269-ACC4-C51450C525AF}"/>
          </ac:spMkLst>
        </pc:spChg>
        <pc:spChg chg="del">
          <ac:chgData name="Juliana Barros" userId="7ba259c6-7bb4-49a9-8cd6-2187ffa0d615" providerId="ADAL" clId="{C76A1A53-47F2-4644-99DB-0FAB1E53C80D}" dt="2024-11-06T15:14:25.805" v="8928" actId="478"/>
          <ac:spMkLst>
            <pc:docMk/>
            <pc:sldMk cId="346599204" sldId="4374"/>
            <ac:spMk id="69" creationId="{0CA286C5-CC97-4479-A60A-0B3A302B2377}"/>
          </ac:spMkLst>
        </pc:spChg>
        <pc:spChg chg="mod">
          <ac:chgData name="Juliana Barros" userId="7ba259c6-7bb4-49a9-8cd6-2187ffa0d615" providerId="ADAL" clId="{C76A1A53-47F2-4644-99DB-0FAB1E53C80D}" dt="2024-11-06T15:15:30.287" v="8944" actId="207"/>
          <ac:spMkLst>
            <pc:docMk/>
            <pc:sldMk cId="346599204" sldId="4374"/>
            <ac:spMk id="71" creationId="{C3D6812A-8ED2-49DF-9A2D-56D2C924BAA6}"/>
          </ac:spMkLst>
        </pc:spChg>
        <pc:picChg chg="del">
          <ac:chgData name="Juliana Barros" userId="7ba259c6-7bb4-49a9-8cd6-2187ffa0d615" providerId="ADAL" clId="{C76A1A53-47F2-4644-99DB-0FAB1E53C80D}" dt="2024-11-06T15:14:22.798" v="8927" actId="478"/>
          <ac:picMkLst>
            <pc:docMk/>
            <pc:sldMk cId="346599204" sldId="4374"/>
            <ac:picMk id="62" creationId="{EBCA09D1-EE0E-4097-9552-7D0B027ADA93}"/>
          </ac:picMkLst>
        </pc:picChg>
        <pc:picChg chg="del">
          <ac:chgData name="Juliana Barros" userId="7ba259c6-7bb4-49a9-8cd6-2187ffa0d615" providerId="ADAL" clId="{C76A1A53-47F2-4644-99DB-0FAB1E53C80D}" dt="2024-11-06T15:14:20.793" v="8926" actId="478"/>
          <ac:picMkLst>
            <pc:docMk/>
            <pc:sldMk cId="346599204" sldId="4374"/>
            <ac:picMk id="63" creationId="{C87C74AD-1FE0-400C-A056-507D26D7E77A}"/>
          </ac:picMkLst>
        </pc:picChg>
      </pc:sldChg>
      <pc:sldChg chg="add del">
        <pc:chgData name="Juliana Barros" userId="7ba259c6-7bb4-49a9-8cd6-2187ffa0d615" providerId="ADAL" clId="{C76A1A53-47F2-4644-99DB-0FAB1E53C80D}" dt="2024-11-06T15:15:44.183" v="8947"/>
        <pc:sldMkLst>
          <pc:docMk/>
          <pc:sldMk cId="2424097332" sldId="4375"/>
        </pc:sldMkLst>
      </pc:sldChg>
      <pc:sldChg chg="modSp add mod">
        <pc:chgData name="Juliana Barros" userId="7ba259c6-7bb4-49a9-8cd6-2187ffa0d615" providerId="ADAL" clId="{C76A1A53-47F2-4644-99DB-0FAB1E53C80D}" dt="2024-11-06T15:17:48.668" v="8992" actId="1035"/>
        <pc:sldMkLst>
          <pc:docMk/>
          <pc:sldMk cId="4026558377" sldId="4375"/>
        </pc:sldMkLst>
        <pc:spChg chg="mod">
          <ac:chgData name="Juliana Barros" userId="7ba259c6-7bb4-49a9-8cd6-2187ffa0d615" providerId="ADAL" clId="{C76A1A53-47F2-4644-99DB-0FAB1E53C80D}" dt="2024-11-06T15:16:19.388" v="8971" actId="20577"/>
          <ac:spMkLst>
            <pc:docMk/>
            <pc:sldMk cId="4026558377" sldId="4375"/>
            <ac:spMk id="11" creationId="{0E9A0FC6-62A8-B361-6F1B-3C2990BE65E5}"/>
          </ac:spMkLst>
        </pc:spChg>
        <pc:spChg chg="mod">
          <ac:chgData name="Juliana Barros" userId="7ba259c6-7bb4-49a9-8cd6-2187ffa0d615" providerId="ADAL" clId="{C76A1A53-47F2-4644-99DB-0FAB1E53C80D}" dt="2024-11-06T15:17:48.668" v="8992" actId="1035"/>
          <ac:spMkLst>
            <pc:docMk/>
            <pc:sldMk cId="4026558377" sldId="4375"/>
            <ac:spMk id="71" creationId="{C3D6812A-8ED2-49DF-9A2D-56D2C924BAA6}"/>
          </ac:spMkLst>
        </pc:spChg>
      </pc:sldChg>
      <pc:sldChg chg="modSp add mod">
        <pc:chgData name="Juliana Barros" userId="7ba259c6-7bb4-49a9-8cd6-2187ffa0d615" providerId="ADAL" clId="{C76A1A53-47F2-4644-99DB-0FAB1E53C80D}" dt="2024-11-06T15:22:34.657" v="9165" actId="1035"/>
        <pc:sldMkLst>
          <pc:docMk/>
          <pc:sldMk cId="393498909" sldId="4376"/>
        </pc:sldMkLst>
        <pc:spChg chg="mod">
          <ac:chgData name="Juliana Barros" userId="7ba259c6-7bb4-49a9-8cd6-2187ffa0d615" providerId="ADAL" clId="{C76A1A53-47F2-4644-99DB-0FAB1E53C80D}" dt="2024-11-06T15:20:14.086" v="9101" actId="6549"/>
          <ac:spMkLst>
            <pc:docMk/>
            <pc:sldMk cId="393498909" sldId="4376"/>
            <ac:spMk id="11" creationId="{0E9A0FC6-62A8-B361-6F1B-3C2990BE65E5}"/>
          </ac:spMkLst>
        </pc:spChg>
        <pc:spChg chg="mod">
          <ac:chgData name="Juliana Barros" userId="7ba259c6-7bb4-49a9-8cd6-2187ffa0d615" providerId="ADAL" clId="{C76A1A53-47F2-4644-99DB-0FAB1E53C80D}" dt="2024-11-06T15:22:34.657" v="9165" actId="1035"/>
          <ac:spMkLst>
            <pc:docMk/>
            <pc:sldMk cId="393498909" sldId="4376"/>
            <ac:spMk id="71" creationId="{C3D6812A-8ED2-49DF-9A2D-56D2C924BAA6}"/>
          </ac:spMkLst>
        </pc:spChg>
      </pc:sldChg>
      <pc:sldChg chg="new del">
        <pc:chgData name="Juliana Barros" userId="7ba259c6-7bb4-49a9-8cd6-2187ffa0d615" providerId="ADAL" clId="{C76A1A53-47F2-4644-99DB-0FAB1E53C80D}" dt="2024-11-06T15:15:57.679" v="8950" actId="680"/>
        <pc:sldMkLst>
          <pc:docMk/>
          <pc:sldMk cId="3014402907" sldId="4376"/>
        </pc:sldMkLst>
      </pc:sldChg>
      <pc:sldChg chg="add del">
        <pc:chgData name="Juliana Barros" userId="7ba259c6-7bb4-49a9-8cd6-2187ffa0d615" providerId="ADAL" clId="{C76A1A53-47F2-4644-99DB-0FAB1E53C80D}" dt="2024-11-06T15:18:46.238" v="8997"/>
        <pc:sldMkLst>
          <pc:docMk/>
          <pc:sldMk cId="3661903796" sldId="4376"/>
        </pc:sldMkLst>
      </pc:sldChg>
      <pc:sldChg chg="addSp delSp modSp add mod">
        <pc:chgData name="Juliana Barros" userId="7ba259c6-7bb4-49a9-8cd6-2187ffa0d615" providerId="ADAL" clId="{C76A1A53-47F2-4644-99DB-0FAB1E53C80D}" dt="2024-11-06T15:26:16.060" v="9193" actId="207"/>
        <pc:sldMkLst>
          <pc:docMk/>
          <pc:sldMk cId="727182064" sldId="4377"/>
        </pc:sldMkLst>
        <pc:spChg chg="add mod">
          <ac:chgData name="Juliana Barros" userId="7ba259c6-7bb4-49a9-8cd6-2187ffa0d615" providerId="ADAL" clId="{C76A1A53-47F2-4644-99DB-0FAB1E53C80D}" dt="2024-11-06T15:25:16.954" v="9186" actId="207"/>
          <ac:spMkLst>
            <pc:docMk/>
            <pc:sldMk cId="727182064" sldId="4377"/>
            <ac:spMk id="10" creationId="{5DEE22AC-9594-4B5F-BFA3-443BCCC6EE6B}"/>
          </ac:spMkLst>
        </pc:spChg>
        <pc:spChg chg="mod">
          <ac:chgData name="Juliana Barros" userId="7ba259c6-7bb4-49a9-8cd6-2187ffa0d615" providerId="ADAL" clId="{C76A1A53-47F2-4644-99DB-0FAB1E53C80D}" dt="2024-11-06T15:23:12.449" v="9172"/>
          <ac:spMkLst>
            <pc:docMk/>
            <pc:sldMk cId="727182064" sldId="4377"/>
            <ac:spMk id="11" creationId="{0E9A0FC6-62A8-B361-6F1B-3C2990BE65E5}"/>
          </ac:spMkLst>
        </pc:spChg>
        <pc:spChg chg="add mod">
          <ac:chgData name="Juliana Barros" userId="7ba259c6-7bb4-49a9-8cd6-2187ffa0d615" providerId="ADAL" clId="{C76A1A53-47F2-4644-99DB-0FAB1E53C80D}" dt="2024-11-06T15:25:06.559" v="9185" actId="207"/>
          <ac:spMkLst>
            <pc:docMk/>
            <pc:sldMk cId="727182064" sldId="4377"/>
            <ac:spMk id="12" creationId="{2DA0BC9F-03D3-4B16-90B5-C79EB3A2F768}"/>
          </ac:spMkLst>
        </pc:spChg>
        <pc:spChg chg="add mod">
          <ac:chgData name="Juliana Barros" userId="7ba259c6-7bb4-49a9-8cd6-2187ffa0d615" providerId="ADAL" clId="{C76A1A53-47F2-4644-99DB-0FAB1E53C80D}" dt="2024-11-06T15:25:31.157" v="9187" actId="207"/>
          <ac:spMkLst>
            <pc:docMk/>
            <pc:sldMk cId="727182064" sldId="4377"/>
            <ac:spMk id="14" creationId="{D1D1F0F6-97CF-4AE2-AF69-20000AF5B61B}"/>
          </ac:spMkLst>
        </pc:spChg>
        <pc:spChg chg="add mod">
          <ac:chgData name="Juliana Barros" userId="7ba259c6-7bb4-49a9-8cd6-2187ffa0d615" providerId="ADAL" clId="{C76A1A53-47F2-4644-99DB-0FAB1E53C80D}" dt="2024-11-06T15:23:52.506" v="9181" actId="1037"/>
          <ac:spMkLst>
            <pc:docMk/>
            <pc:sldMk cId="727182064" sldId="4377"/>
            <ac:spMk id="15" creationId="{A190DD2F-134C-4F7B-9034-A56F82497DB1}"/>
          </ac:spMkLst>
        </pc:spChg>
        <pc:spChg chg="add mod">
          <ac:chgData name="Juliana Barros" userId="7ba259c6-7bb4-49a9-8cd6-2187ffa0d615" providerId="ADAL" clId="{C76A1A53-47F2-4644-99DB-0FAB1E53C80D}" dt="2024-11-06T15:26:16.060" v="9193" actId="207"/>
          <ac:spMkLst>
            <pc:docMk/>
            <pc:sldMk cId="727182064" sldId="4377"/>
            <ac:spMk id="16" creationId="{B74E4149-7ACF-486B-AEA7-4B81E0F4E5C4}"/>
          </ac:spMkLst>
        </pc:spChg>
        <pc:spChg chg="add mod">
          <ac:chgData name="Juliana Barros" userId="7ba259c6-7bb4-49a9-8cd6-2187ffa0d615" providerId="ADAL" clId="{C76A1A53-47F2-4644-99DB-0FAB1E53C80D}" dt="2024-11-06T15:25:40.980" v="9188" actId="207"/>
          <ac:spMkLst>
            <pc:docMk/>
            <pc:sldMk cId="727182064" sldId="4377"/>
            <ac:spMk id="17" creationId="{5FFD96EF-ABC7-48CA-89C7-ECFF9765D5A5}"/>
          </ac:spMkLst>
        </pc:spChg>
        <pc:spChg chg="add mod">
          <ac:chgData name="Juliana Barros" userId="7ba259c6-7bb4-49a9-8cd6-2187ffa0d615" providerId="ADAL" clId="{C76A1A53-47F2-4644-99DB-0FAB1E53C80D}" dt="2024-11-06T15:26:16.060" v="9193" actId="207"/>
          <ac:spMkLst>
            <pc:docMk/>
            <pc:sldMk cId="727182064" sldId="4377"/>
            <ac:spMk id="18" creationId="{ECD6CA40-7B66-4419-9A99-98F10323037E}"/>
          </ac:spMkLst>
        </pc:spChg>
        <pc:spChg chg="add mod">
          <ac:chgData name="Juliana Barros" userId="7ba259c6-7bb4-49a9-8cd6-2187ffa0d615" providerId="ADAL" clId="{C76A1A53-47F2-4644-99DB-0FAB1E53C80D}" dt="2024-11-06T15:23:52.506" v="9181" actId="1037"/>
          <ac:spMkLst>
            <pc:docMk/>
            <pc:sldMk cId="727182064" sldId="4377"/>
            <ac:spMk id="19" creationId="{02A6FBFA-49FB-40BE-B48F-922264247238}"/>
          </ac:spMkLst>
        </pc:spChg>
        <pc:spChg chg="add mod">
          <ac:chgData name="Juliana Barros" userId="7ba259c6-7bb4-49a9-8cd6-2187ffa0d615" providerId="ADAL" clId="{C76A1A53-47F2-4644-99DB-0FAB1E53C80D}" dt="2024-11-06T15:23:52.506" v="9181" actId="1037"/>
          <ac:spMkLst>
            <pc:docMk/>
            <pc:sldMk cId="727182064" sldId="4377"/>
            <ac:spMk id="20" creationId="{89172EB5-F8D8-4B9B-BB65-970B538D7A6C}"/>
          </ac:spMkLst>
        </pc:spChg>
        <pc:spChg chg="add mod">
          <ac:chgData name="Juliana Barros" userId="7ba259c6-7bb4-49a9-8cd6-2187ffa0d615" providerId="ADAL" clId="{C76A1A53-47F2-4644-99DB-0FAB1E53C80D}" dt="2024-11-06T15:23:52.506" v="9181" actId="1037"/>
          <ac:spMkLst>
            <pc:docMk/>
            <pc:sldMk cId="727182064" sldId="4377"/>
            <ac:spMk id="22" creationId="{E7CE583E-4D6F-4E70-9B6D-703B6B15AE88}"/>
          </ac:spMkLst>
        </pc:spChg>
        <pc:spChg chg="add mod">
          <ac:chgData name="Juliana Barros" userId="7ba259c6-7bb4-49a9-8cd6-2187ffa0d615" providerId="ADAL" clId="{C76A1A53-47F2-4644-99DB-0FAB1E53C80D}" dt="2024-11-06T15:23:52.506" v="9181" actId="1037"/>
          <ac:spMkLst>
            <pc:docMk/>
            <pc:sldMk cId="727182064" sldId="4377"/>
            <ac:spMk id="25" creationId="{2AB77DD1-ADCE-4EDD-9D92-73E76121A883}"/>
          </ac:spMkLst>
        </pc:spChg>
        <pc:spChg chg="add mod">
          <ac:chgData name="Juliana Barros" userId="7ba259c6-7bb4-49a9-8cd6-2187ffa0d615" providerId="ADAL" clId="{C76A1A53-47F2-4644-99DB-0FAB1E53C80D}" dt="2024-11-06T15:26:16.060" v="9193" actId="207"/>
          <ac:spMkLst>
            <pc:docMk/>
            <pc:sldMk cId="727182064" sldId="4377"/>
            <ac:spMk id="26" creationId="{3A25422D-CA16-4DB6-A475-845498EB5DB1}"/>
          </ac:spMkLst>
        </pc:spChg>
        <pc:spChg chg="add mod">
          <ac:chgData name="Juliana Barros" userId="7ba259c6-7bb4-49a9-8cd6-2187ffa0d615" providerId="ADAL" clId="{C76A1A53-47F2-4644-99DB-0FAB1E53C80D}" dt="2024-11-06T15:26:16.060" v="9193" actId="207"/>
          <ac:spMkLst>
            <pc:docMk/>
            <pc:sldMk cId="727182064" sldId="4377"/>
            <ac:spMk id="27" creationId="{78478656-071A-4552-A384-4AF2AD8E6682}"/>
          </ac:spMkLst>
        </pc:spChg>
        <pc:spChg chg="add mod">
          <ac:chgData name="Juliana Barros" userId="7ba259c6-7bb4-49a9-8cd6-2187ffa0d615" providerId="ADAL" clId="{C76A1A53-47F2-4644-99DB-0FAB1E53C80D}" dt="2024-11-06T15:24:06.765" v="9182" actId="207"/>
          <ac:spMkLst>
            <pc:docMk/>
            <pc:sldMk cId="727182064" sldId="4377"/>
            <ac:spMk id="28" creationId="{CBE6D379-5E9F-4971-A992-D199A5343B6E}"/>
          </ac:spMkLst>
        </pc:spChg>
        <pc:spChg chg="add mod">
          <ac:chgData name="Juliana Barros" userId="7ba259c6-7bb4-49a9-8cd6-2187ffa0d615" providerId="ADAL" clId="{C76A1A53-47F2-4644-99DB-0FAB1E53C80D}" dt="2024-11-06T15:24:06.765" v="9182" actId="207"/>
          <ac:spMkLst>
            <pc:docMk/>
            <pc:sldMk cId="727182064" sldId="4377"/>
            <ac:spMk id="29" creationId="{A4282876-FA82-4128-BA66-ED37CAC402D3}"/>
          </ac:spMkLst>
        </pc:spChg>
        <pc:spChg chg="add mod">
          <ac:chgData name="Juliana Barros" userId="7ba259c6-7bb4-49a9-8cd6-2187ffa0d615" providerId="ADAL" clId="{C76A1A53-47F2-4644-99DB-0FAB1E53C80D}" dt="2024-11-06T15:23:52.506" v="9181" actId="1037"/>
          <ac:spMkLst>
            <pc:docMk/>
            <pc:sldMk cId="727182064" sldId="4377"/>
            <ac:spMk id="30" creationId="{ED38D2C1-CCF2-43FC-BBF5-533314A36E36}"/>
          </ac:spMkLst>
        </pc:spChg>
        <pc:spChg chg="add mod">
          <ac:chgData name="Juliana Barros" userId="7ba259c6-7bb4-49a9-8cd6-2187ffa0d615" providerId="ADAL" clId="{C76A1A53-47F2-4644-99DB-0FAB1E53C80D}" dt="2024-11-06T15:23:52.506" v="9181" actId="1037"/>
          <ac:spMkLst>
            <pc:docMk/>
            <pc:sldMk cId="727182064" sldId="4377"/>
            <ac:spMk id="31" creationId="{B524EA27-1F25-4AA7-83A0-148BB7D00820}"/>
          </ac:spMkLst>
        </pc:spChg>
        <pc:spChg chg="add mod">
          <ac:chgData name="Juliana Barros" userId="7ba259c6-7bb4-49a9-8cd6-2187ffa0d615" providerId="ADAL" clId="{C76A1A53-47F2-4644-99DB-0FAB1E53C80D}" dt="2024-11-06T15:23:52.506" v="9181" actId="1037"/>
          <ac:spMkLst>
            <pc:docMk/>
            <pc:sldMk cId="727182064" sldId="4377"/>
            <ac:spMk id="32" creationId="{FF0D4824-7919-4846-B4DD-9B2E00912EC6}"/>
          </ac:spMkLst>
        </pc:spChg>
        <pc:spChg chg="add mod">
          <ac:chgData name="Juliana Barros" userId="7ba259c6-7bb4-49a9-8cd6-2187ffa0d615" providerId="ADAL" clId="{C76A1A53-47F2-4644-99DB-0FAB1E53C80D}" dt="2024-11-06T15:23:52.506" v="9181" actId="1037"/>
          <ac:spMkLst>
            <pc:docMk/>
            <pc:sldMk cId="727182064" sldId="4377"/>
            <ac:spMk id="33" creationId="{9284C012-4801-439A-ACEF-DE348C007ACC}"/>
          </ac:spMkLst>
        </pc:spChg>
        <pc:spChg chg="add mod">
          <ac:chgData name="Juliana Barros" userId="7ba259c6-7bb4-49a9-8cd6-2187ffa0d615" providerId="ADAL" clId="{C76A1A53-47F2-4644-99DB-0FAB1E53C80D}" dt="2024-11-06T15:23:52.506" v="9181" actId="1037"/>
          <ac:spMkLst>
            <pc:docMk/>
            <pc:sldMk cId="727182064" sldId="4377"/>
            <ac:spMk id="34" creationId="{6465A0F6-9DD1-45BC-8908-55BB9152E4E5}"/>
          </ac:spMkLst>
        </pc:spChg>
        <pc:spChg chg="add mod">
          <ac:chgData name="Juliana Barros" userId="7ba259c6-7bb4-49a9-8cd6-2187ffa0d615" providerId="ADAL" clId="{C76A1A53-47F2-4644-99DB-0FAB1E53C80D}" dt="2024-11-06T15:26:16.060" v="9193" actId="207"/>
          <ac:spMkLst>
            <pc:docMk/>
            <pc:sldMk cId="727182064" sldId="4377"/>
            <ac:spMk id="35" creationId="{0889488C-A2A8-4D0E-9CE8-AB9998E5753F}"/>
          </ac:spMkLst>
        </pc:spChg>
        <pc:spChg chg="del">
          <ac:chgData name="Juliana Barros" userId="7ba259c6-7bb4-49a9-8cd6-2187ffa0d615" providerId="ADAL" clId="{C76A1A53-47F2-4644-99DB-0FAB1E53C80D}" dt="2024-11-06T15:23:30.194" v="9173" actId="478"/>
          <ac:spMkLst>
            <pc:docMk/>
            <pc:sldMk cId="727182064" sldId="4377"/>
            <ac:spMk id="71" creationId="{C3D6812A-8ED2-49DF-9A2D-56D2C924BAA6}"/>
          </ac:spMkLst>
        </pc:spChg>
      </pc:sldChg>
      <pc:sldChg chg="add del">
        <pc:chgData name="Juliana Barros" userId="7ba259c6-7bb4-49a9-8cd6-2187ffa0d615" providerId="ADAL" clId="{C76A1A53-47F2-4644-99DB-0FAB1E53C80D}" dt="2024-11-06T15:22:59.249" v="9168"/>
        <pc:sldMkLst>
          <pc:docMk/>
          <pc:sldMk cId="1402844059" sldId="4377"/>
        </pc:sldMkLst>
      </pc:sldChg>
      <pc:sldChg chg="addSp delSp modSp add mod">
        <pc:chgData name="Juliana Barros" userId="7ba259c6-7bb4-49a9-8cd6-2187ffa0d615" providerId="ADAL" clId="{C76A1A53-47F2-4644-99DB-0FAB1E53C80D}" dt="2024-11-06T15:28:08.648" v="9257" actId="1076"/>
        <pc:sldMkLst>
          <pc:docMk/>
          <pc:sldMk cId="1633682954" sldId="4378"/>
        </pc:sldMkLst>
        <pc:spChg chg="del">
          <ac:chgData name="Juliana Barros" userId="7ba259c6-7bb4-49a9-8cd6-2187ffa0d615" providerId="ADAL" clId="{C76A1A53-47F2-4644-99DB-0FAB1E53C80D}" dt="2024-11-06T15:27:25.135" v="9249" actId="478"/>
          <ac:spMkLst>
            <pc:docMk/>
            <pc:sldMk cId="1633682954" sldId="4378"/>
            <ac:spMk id="10" creationId="{5DEE22AC-9594-4B5F-BFA3-443BCCC6EE6B}"/>
          </ac:spMkLst>
        </pc:spChg>
        <pc:spChg chg="mod">
          <ac:chgData name="Juliana Barros" userId="7ba259c6-7bb4-49a9-8cd6-2187ffa0d615" providerId="ADAL" clId="{C76A1A53-47F2-4644-99DB-0FAB1E53C80D}" dt="2024-11-06T15:27:18.024" v="9248" actId="6549"/>
          <ac:spMkLst>
            <pc:docMk/>
            <pc:sldMk cId="1633682954" sldId="4378"/>
            <ac:spMk id="11" creationId="{0E9A0FC6-62A8-B361-6F1B-3C2990BE65E5}"/>
          </ac:spMkLst>
        </pc:spChg>
        <pc:spChg chg="del">
          <ac:chgData name="Juliana Barros" userId="7ba259c6-7bb4-49a9-8cd6-2187ffa0d615" providerId="ADAL" clId="{C76A1A53-47F2-4644-99DB-0FAB1E53C80D}" dt="2024-11-06T15:27:25.135" v="9249" actId="478"/>
          <ac:spMkLst>
            <pc:docMk/>
            <pc:sldMk cId="1633682954" sldId="4378"/>
            <ac:spMk id="12" creationId="{2DA0BC9F-03D3-4B16-90B5-C79EB3A2F768}"/>
          </ac:spMkLst>
        </pc:spChg>
        <pc:spChg chg="del">
          <ac:chgData name="Juliana Barros" userId="7ba259c6-7bb4-49a9-8cd6-2187ffa0d615" providerId="ADAL" clId="{C76A1A53-47F2-4644-99DB-0FAB1E53C80D}" dt="2024-11-06T15:27:25.135" v="9249" actId="478"/>
          <ac:spMkLst>
            <pc:docMk/>
            <pc:sldMk cId="1633682954" sldId="4378"/>
            <ac:spMk id="14" creationId="{D1D1F0F6-97CF-4AE2-AF69-20000AF5B61B}"/>
          </ac:spMkLst>
        </pc:spChg>
        <pc:spChg chg="del">
          <ac:chgData name="Juliana Barros" userId="7ba259c6-7bb4-49a9-8cd6-2187ffa0d615" providerId="ADAL" clId="{C76A1A53-47F2-4644-99DB-0FAB1E53C80D}" dt="2024-11-06T15:27:25.135" v="9249" actId="478"/>
          <ac:spMkLst>
            <pc:docMk/>
            <pc:sldMk cId="1633682954" sldId="4378"/>
            <ac:spMk id="15" creationId="{A190DD2F-134C-4F7B-9034-A56F82497DB1}"/>
          </ac:spMkLst>
        </pc:spChg>
        <pc:spChg chg="del">
          <ac:chgData name="Juliana Barros" userId="7ba259c6-7bb4-49a9-8cd6-2187ffa0d615" providerId="ADAL" clId="{C76A1A53-47F2-4644-99DB-0FAB1E53C80D}" dt="2024-11-06T15:27:25.135" v="9249" actId="478"/>
          <ac:spMkLst>
            <pc:docMk/>
            <pc:sldMk cId="1633682954" sldId="4378"/>
            <ac:spMk id="16" creationId="{B74E4149-7ACF-486B-AEA7-4B81E0F4E5C4}"/>
          </ac:spMkLst>
        </pc:spChg>
        <pc:spChg chg="del">
          <ac:chgData name="Juliana Barros" userId="7ba259c6-7bb4-49a9-8cd6-2187ffa0d615" providerId="ADAL" clId="{C76A1A53-47F2-4644-99DB-0FAB1E53C80D}" dt="2024-11-06T15:27:25.135" v="9249" actId="478"/>
          <ac:spMkLst>
            <pc:docMk/>
            <pc:sldMk cId="1633682954" sldId="4378"/>
            <ac:spMk id="17" creationId="{5FFD96EF-ABC7-48CA-89C7-ECFF9765D5A5}"/>
          </ac:spMkLst>
        </pc:spChg>
        <pc:spChg chg="del">
          <ac:chgData name="Juliana Barros" userId="7ba259c6-7bb4-49a9-8cd6-2187ffa0d615" providerId="ADAL" clId="{C76A1A53-47F2-4644-99DB-0FAB1E53C80D}" dt="2024-11-06T15:27:25.135" v="9249" actId="478"/>
          <ac:spMkLst>
            <pc:docMk/>
            <pc:sldMk cId="1633682954" sldId="4378"/>
            <ac:spMk id="18" creationId="{ECD6CA40-7B66-4419-9A99-98F10323037E}"/>
          </ac:spMkLst>
        </pc:spChg>
        <pc:spChg chg="del">
          <ac:chgData name="Juliana Barros" userId="7ba259c6-7bb4-49a9-8cd6-2187ffa0d615" providerId="ADAL" clId="{C76A1A53-47F2-4644-99DB-0FAB1E53C80D}" dt="2024-11-06T15:27:25.135" v="9249" actId="478"/>
          <ac:spMkLst>
            <pc:docMk/>
            <pc:sldMk cId="1633682954" sldId="4378"/>
            <ac:spMk id="19" creationId="{02A6FBFA-49FB-40BE-B48F-922264247238}"/>
          </ac:spMkLst>
        </pc:spChg>
        <pc:spChg chg="del">
          <ac:chgData name="Juliana Barros" userId="7ba259c6-7bb4-49a9-8cd6-2187ffa0d615" providerId="ADAL" clId="{C76A1A53-47F2-4644-99DB-0FAB1E53C80D}" dt="2024-11-06T15:27:25.135" v="9249" actId="478"/>
          <ac:spMkLst>
            <pc:docMk/>
            <pc:sldMk cId="1633682954" sldId="4378"/>
            <ac:spMk id="20" creationId="{89172EB5-F8D8-4B9B-BB65-970B538D7A6C}"/>
          </ac:spMkLst>
        </pc:spChg>
        <pc:spChg chg="del">
          <ac:chgData name="Juliana Barros" userId="7ba259c6-7bb4-49a9-8cd6-2187ffa0d615" providerId="ADAL" clId="{C76A1A53-47F2-4644-99DB-0FAB1E53C80D}" dt="2024-11-06T15:27:25.135" v="9249" actId="478"/>
          <ac:spMkLst>
            <pc:docMk/>
            <pc:sldMk cId="1633682954" sldId="4378"/>
            <ac:spMk id="22" creationId="{E7CE583E-4D6F-4E70-9B6D-703B6B15AE88}"/>
          </ac:spMkLst>
        </pc:spChg>
        <pc:spChg chg="del">
          <ac:chgData name="Juliana Barros" userId="7ba259c6-7bb4-49a9-8cd6-2187ffa0d615" providerId="ADAL" clId="{C76A1A53-47F2-4644-99DB-0FAB1E53C80D}" dt="2024-11-06T15:27:25.135" v="9249" actId="478"/>
          <ac:spMkLst>
            <pc:docMk/>
            <pc:sldMk cId="1633682954" sldId="4378"/>
            <ac:spMk id="25" creationId="{2AB77DD1-ADCE-4EDD-9D92-73E76121A883}"/>
          </ac:spMkLst>
        </pc:spChg>
        <pc:spChg chg="del">
          <ac:chgData name="Juliana Barros" userId="7ba259c6-7bb4-49a9-8cd6-2187ffa0d615" providerId="ADAL" clId="{C76A1A53-47F2-4644-99DB-0FAB1E53C80D}" dt="2024-11-06T15:27:25.135" v="9249" actId="478"/>
          <ac:spMkLst>
            <pc:docMk/>
            <pc:sldMk cId="1633682954" sldId="4378"/>
            <ac:spMk id="26" creationId="{3A25422D-CA16-4DB6-A475-845498EB5DB1}"/>
          </ac:spMkLst>
        </pc:spChg>
        <pc:spChg chg="del">
          <ac:chgData name="Juliana Barros" userId="7ba259c6-7bb4-49a9-8cd6-2187ffa0d615" providerId="ADAL" clId="{C76A1A53-47F2-4644-99DB-0FAB1E53C80D}" dt="2024-11-06T15:27:25.135" v="9249" actId="478"/>
          <ac:spMkLst>
            <pc:docMk/>
            <pc:sldMk cId="1633682954" sldId="4378"/>
            <ac:spMk id="27" creationId="{78478656-071A-4552-A384-4AF2AD8E6682}"/>
          </ac:spMkLst>
        </pc:spChg>
        <pc:spChg chg="del">
          <ac:chgData name="Juliana Barros" userId="7ba259c6-7bb4-49a9-8cd6-2187ffa0d615" providerId="ADAL" clId="{C76A1A53-47F2-4644-99DB-0FAB1E53C80D}" dt="2024-11-06T15:27:25.135" v="9249" actId="478"/>
          <ac:spMkLst>
            <pc:docMk/>
            <pc:sldMk cId="1633682954" sldId="4378"/>
            <ac:spMk id="28" creationId="{CBE6D379-5E9F-4971-A992-D199A5343B6E}"/>
          </ac:spMkLst>
        </pc:spChg>
        <pc:spChg chg="del">
          <ac:chgData name="Juliana Barros" userId="7ba259c6-7bb4-49a9-8cd6-2187ffa0d615" providerId="ADAL" clId="{C76A1A53-47F2-4644-99DB-0FAB1E53C80D}" dt="2024-11-06T15:27:25.135" v="9249" actId="478"/>
          <ac:spMkLst>
            <pc:docMk/>
            <pc:sldMk cId="1633682954" sldId="4378"/>
            <ac:spMk id="29" creationId="{A4282876-FA82-4128-BA66-ED37CAC402D3}"/>
          </ac:spMkLst>
        </pc:spChg>
        <pc:spChg chg="del">
          <ac:chgData name="Juliana Barros" userId="7ba259c6-7bb4-49a9-8cd6-2187ffa0d615" providerId="ADAL" clId="{C76A1A53-47F2-4644-99DB-0FAB1E53C80D}" dt="2024-11-06T15:27:25.135" v="9249" actId="478"/>
          <ac:spMkLst>
            <pc:docMk/>
            <pc:sldMk cId="1633682954" sldId="4378"/>
            <ac:spMk id="30" creationId="{ED38D2C1-CCF2-43FC-BBF5-533314A36E36}"/>
          </ac:spMkLst>
        </pc:spChg>
        <pc:spChg chg="del">
          <ac:chgData name="Juliana Barros" userId="7ba259c6-7bb4-49a9-8cd6-2187ffa0d615" providerId="ADAL" clId="{C76A1A53-47F2-4644-99DB-0FAB1E53C80D}" dt="2024-11-06T15:27:25.135" v="9249" actId="478"/>
          <ac:spMkLst>
            <pc:docMk/>
            <pc:sldMk cId="1633682954" sldId="4378"/>
            <ac:spMk id="31" creationId="{B524EA27-1F25-4AA7-83A0-148BB7D00820}"/>
          </ac:spMkLst>
        </pc:spChg>
        <pc:spChg chg="del">
          <ac:chgData name="Juliana Barros" userId="7ba259c6-7bb4-49a9-8cd6-2187ffa0d615" providerId="ADAL" clId="{C76A1A53-47F2-4644-99DB-0FAB1E53C80D}" dt="2024-11-06T15:27:25.135" v="9249" actId="478"/>
          <ac:spMkLst>
            <pc:docMk/>
            <pc:sldMk cId="1633682954" sldId="4378"/>
            <ac:spMk id="32" creationId="{FF0D4824-7919-4846-B4DD-9B2E00912EC6}"/>
          </ac:spMkLst>
        </pc:spChg>
        <pc:spChg chg="del">
          <ac:chgData name="Juliana Barros" userId="7ba259c6-7bb4-49a9-8cd6-2187ffa0d615" providerId="ADAL" clId="{C76A1A53-47F2-4644-99DB-0FAB1E53C80D}" dt="2024-11-06T15:27:25.135" v="9249" actId="478"/>
          <ac:spMkLst>
            <pc:docMk/>
            <pc:sldMk cId="1633682954" sldId="4378"/>
            <ac:spMk id="33" creationId="{9284C012-4801-439A-ACEF-DE348C007ACC}"/>
          </ac:spMkLst>
        </pc:spChg>
        <pc:spChg chg="del">
          <ac:chgData name="Juliana Barros" userId="7ba259c6-7bb4-49a9-8cd6-2187ffa0d615" providerId="ADAL" clId="{C76A1A53-47F2-4644-99DB-0FAB1E53C80D}" dt="2024-11-06T15:27:25.135" v="9249" actId="478"/>
          <ac:spMkLst>
            <pc:docMk/>
            <pc:sldMk cId="1633682954" sldId="4378"/>
            <ac:spMk id="34" creationId="{6465A0F6-9DD1-45BC-8908-55BB9152E4E5}"/>
          </ac:spMkLst>
        </pc:spChg>
        <pc:spChg chg="del">
          <ac:chgData name="Juliana Barros" userId="7ba259c6-7bb4-49a9-8cd6-2187ffa0d615" providerId="ADAL" clId="{C76A1A53-47F2-4644-99DB-0FAB1E53C80D}" dt="2024-11-06T15:27:25.135" v="9249" actId="478"/>
          <ac:spMkLst>
            <pc:docMk/>
            <pc:sldMk cId="1633682954" sldId="4378"/>
            <ac:spMk id="35" creationId="{0889488C-A2A8-4D0E-9CE8-AB9998E5753F}"/>
          </ac:spMkLst>
        </pc:spChg>
        <pc:spChg chg="add mod">
          <ac:chgData name="Juliana Barros" userId="7ba259c6-7bb4-49a9-8cd6-2187ffa0d615" providerId="ADAL" clId="{C76A1A53-47F2-4644-99DB-0FAB1E53C80D}" dt="2024-11-06T15:28:08.648" v="9257" actId="1076"/>
          <ac:spMkLst>
            <pc:docMk/>
            <pc:sldMk cId="1633682954" sldId="4378"/>
            <ac:spMk id="37" creationId="{C00F5A71-1D5F-4AD9-8714-E488BB6556D3}"/>
          </ac:spMkLst>
        </pc:spChg>
        <pc:picChg chg="add mod">
          <ac:chgData name="Juliana Barros" userId="7ba259c6-7bb4-49a9-8cd6-2187ffa0d615" providerId="ADAL" clId="{C76A1A53-47F2-4644-99DB-0FAB1E53C80D}" dt="2024-11-06T15:27:45.826" v="9253" actId="1076"/>
          <ac:picMkLst>
            <pc:docMk/>
            <pc:sldMk cId="1633682954" sldId="4378"/>
            <ac:picMk id="36" creationId="{997FD2E9-811A-4362-9489-74E4CEE8D153}"/>
          </ac:picMkLst>
        </pc:picChg>
      </pc:sldChg>
      <pc:sldChg chg="add del">
        <pc:chgData name="Juliana Barros" userId="7ba259c6-7bb4-49a9-8cd6-2187ffa0d615" providerId="ADAL" clId="{C76A1A53-47F2-4644-99DB-0FAB1E53C80D}" dt="2024-11-06T15:26:40.905" v="9196"/>
        <pc:sldMkLst>
          <pc:docMk/>
          <pc:sldMk cId="3364772649" sldId="4378"/>
        </pc:sldMkLst>
      </pc:sldChg>
      <pc:sldChg chg="add del">
        <pc:chgData name="Juliana Barros" userId="7ba259c6-7bb4-49a9-8cd6-2187ffa0d615" providerId="ADAL" clId="{C76A1A53-47F2-4644-99DB-0FAB1E53C80D}" dt="2024-11-06T15:28:41.951" v="9260"/>
        <pc:sldMkLst>
          <pc:docMk/>
          <pc:sldMk cId="2668482507" sldId="4379"/>
        </pc:sldMkLst>
      </pc:sldChg>
      <pc:sldChg chg="addSp delSp modSp add mod">
        <pc:chgData name="Juliana Barros" userId="7ba259c6-7bb4-49a9-8cd6-2187ffa0d615" providerId="ADAL" clId="{C76A1A53-47F2-4644-99DB-0FAB1E53C80D}" dt="2024-11-06T15:31:07.541" v="9336" actId="207"/>
        <pc:sldMkLst>
          <pc:docMk/>
          <pc:sldMk cId="3434639730" sldId="4379"/>
        </pc:sldMkLst>
        <pc:spChg chg="add del mod">
          <ac:chgData name="Juliana Barros" userId="7ba259c6-7bb4-49a9-8cd6-2187ffa0d615" providerId="ADAL" clId="{C76A1A53-47F2-4644-99DB-0FAB1E53C80D}" dt="2024-11-06T15:31:00.986" v="9335" actId="478"/>
          <ac:spMkLst>
            <pc:docMk/>
            <pc:sldMk cId="3434639730" sldId="4379"/>
            <ac:spMk id="14" creationId="{48A4B7D4-9506-4DD9-8B4E-F12DDD35E066}"/>
          </ac:spMkLst>
        </pc:spChg>
        <pc:spChg chg="add mod">
          <ac:chgData name="Juliana Barros" userId="7ba259c6-7bb4-49a9-8cd6-2187ffa0d615" providerId="ADAL" clId="{C76A1A53-47F2-4644-99DB-0FAB1E53C80D}" dt="2024-11-06T15:31:07.541" v="9336" actId="207"/>
          <ac:spMkLst>
            <pc:docMk/>
            <pc:sldMk cId="3434639730" sldId="4379"/>
            <ac:spMk id="15" creationId="{1C622FB2-0293-4D60-B8E7-7E56BB67CD25}"/>
          </ac:spMkLst>
        </pc:spChg>
        <pc:spChg chg="add del mod">
          <ac:chgData name="Juliana Barros" userId="7ba259c6-7bb4-49a9-8cd6-2187ffa0d615" providerId="ADAL" clId="{C76A1A53-47F2-4644-99DB-0FAB1E53C80D}" dt="2024-11-06T15:30:41.353" v="9282" actId="478"/>
          <ac:spMkLst>
            <pc:docMk/>
            <pc:sldMk cId="3434639730" sldId="4379"/>
            <ac:spMk id="16" creationId="{44DD26C2-F1D4-4433-BD0A-73B94C973A4D}"/>
          </ac:spMkLst>
        </pc:spChg>
        <pc:spChg chg="del">
          <ac:chgData name="Juliana Barros" userId="7ba259c6-7bb4-49a9-8cd6-2187ffa0d615" providerId="ADAL" clId="{C76A1A53-47F2-4644-99DB-0FAB1E53C80D}" dt="2024-11-06T15:28:55.478" v="9262" actId="478"/>
          <ac:spMkLst>
            <pc:docMk/>
            <pc:sldMk cId="3434639730" sldId="4379"/>
            <ac:spMk id="37" creationId="{C00F5A71-1D5F-4AD9-8714-E488BB6556D3}"/>
          </ac:spMkLst>
        </pc:spChg>
        <pc:picChg chg="add mod">
          <ac:chgData name="Juliana Barros" userId="7ba259c6-7bb4-49a9-8cd6-2187ffa0d615" providerId="ADAL" clId="{C76A1A53-47F2-4644-99DB-0FAB1E53C80D}" dt="2024-11-06T15:29:12.887" v="9264" actId="1076"/>
          <ac:picMkLst>
            <pc:docMk/>
            <pc:sldMk cId="3434639730" sldId="4379"/>
            <ac:picMk id="12" creationId="{493C0ED3-9CDC-4069-BF1A-5BC5AFC3F92E}"/>
          </ac:picMkLst>
        </pc:picChg>
        <pc:picChg chg="del">
          <ac:chgData name="Juliana Barros" userId="7ba259c6-7bb4-49a9-8cd6-2187ffa0d615" providerId="ADAL" clId="{C76A1A53-47F2-4644-99DB-0FAB1E53C80D}" dt="2024-11-06T15:28:55.478" v="9262" actId="478"/>
          <ac:picMkLst>
            <pc:docMk/>
            <pc:sldMk cId="3434639730" sldId="4379"/>
            <ac:picMk id="36" creationId="{997FD2E9-811A-4362-9489-74E4CEE8D153}"/>
          </ac:picMkLst>
        </pc:picChg>
      </pc:sldChg>
      <pc:sldChg chg="add del">
        <pc:chgData name="Juliana Barros" userId="7ba259c6-7bb4-49a9-8cd6-2187ffa0d615" providerId="ADAL" clId="{C76A1A53-47F2-4644-99DB-0FAB1E53C80D}" dt="2024-11-06T15:31:33.755" v="9339"/>
        <pc:sldMkLst>
          <pc:docMk/>
          <pc:sldMk cId="1492921228" sldId="4380"/>
        </pc:sldMkLst>
      </pc:sldChg>
      <pc:sldChg chg="addSp delSp modSp add mod">
        <pc:chgData name="Juliana Barros" userId="7ba259c6-7bb4-49a9-8cd6-2187ffa0d615" providerId="ADAL" clId="{C76A1A53-47F2-4644-99DB-0FAB1E53C80D}" dt="2024-11-06T15:33:45.641" v="9415" actId="1038"/>
        <pc:sldMkLst>
          <pc:docMk/>
          <pc:sldMk cId="4263188836" sldId="4380"/>
        </pc:sldMkLst>
        <pc:spChg chg="mod">
          <ac:chgData name="Juliana Barros" userId="7ba259c6-7bb4-49a9-8cd6-2187ffa0d615" providerId="ADAL" clId="{C76A1A53-47F2-4644-99DB-0FAB1E53C80D}" dt="2024-11-06T15:31:58.992" v="9365" actId="6549"/>
          <ac:spMkLst>
            <pc:docMk/>
            <pc:sldMk cId="4263188836" sldId="4380"/>
            <ac:spMk id="11" creationId="{0E9A0FC6-62A8-B361-6F1B-3C2990BE65E5}"/>
          </ac:spMkLst>
        </pc:spChg>
        <pc:spChg chg="mod">
          <ac:chgData name="Juliana Barros" userId="7ba259c6-7bb4-49a9-8cd6-2187ffa0d615" providerId="ADAL" clId="{C76A1A53-47F2-4644-99DB-0FAB1E53C80D}" dt="2024-11-06T15:32:44.153" v="9372" actId="14100"/>
          <ac:spMkLst>
            <pc:docMk/>
            <pc:sldMk cId="4263188836" sldId="4380"/>
            <ac:spMk id="15" creationId="{1C622FB2-0293-4D60-B8E7-7E56BB67CD25}"/>
          </ac:spMkLst>
        </pc:spChg>
        <pc:picChg chg="del">
          <ac:chgData name="Juliana Barros" userId="7ba259c6-7bb4-49a9-8cd6-2187ffa0d615" providerId="ADAL" clId="{C76A1A53-47F2-4644-99DB-0FAB1E53C80D}" dt="2024-11-06T15:32:27.304" v="9369" actId="478"/>
          <ac:picMkLst>
            <pc:docMk/>
            <pc:sldMk cId="4263188836" sldId="4380"/>
            <ac:picMk id="12" creationId="{493C0ED3-9CDC-4069-BF1A-5BC5AFC3F92E}"/>
          </ac:picMkLst>
        </pc:picChg>
        <pc:picChg chg="add mod">
          <ac:chgData name="Juliana Barros" userId="7ba259c6-7bb4-49a9-8cd6-2187ffa0d615" providerId="ADAL" clId="{C76A1A53-47F2-4644-99DB-0FAB1E53C80D}" dt="2024-11-06T15:33:45.641" v="9415" actId="1038"/>
          <ac:picMkLst>
            <pc:docMk/>
            <pc:sldMk cId="4263188836" sldId="4380"/>
            <ac:picMk id="14" creationId="{4B7287BF-E64D-44D0-A084-03F07A5BFE4D}"/>
          </ac:picMkLst>
        </pc:picChg>
        <pc:picChg chg="add mod">
          <ac:chgData name="Juliana Barros" userId="7ba259c6-7bb4-49a9-8cd6-2187ffa0d615" providerId="ADAL" clId="{C76A1A53-47F2-4644-99DB-0FAB1E53C80D}" dt="2024-11-06T15:33:45.641" v="9415" actId="1038"/>
          <ac:picMkLst>
            <pc:docMk/>
            <pc:sldMk cId="4263188836" sldId="4380"/>
            <ac:picMk id="16" creationId="{640130EB-32AF-4B46-BE9F-0007B4612053}"/>
          </ac:picMkLst>
        </pc:picChg>
      </pc:sldChg>
      <pc:sldChg chg="addSp delSp modSp add mod">
        <pc:chgData name="Juliana Barros" userId="7ba259c6-7bb4-49a9-8cd6-2187ffa0d615" providerId="ADAL" clId="{C76A1A53-47F2-4644-99DB-0FAB1E53C80D}" dt="2024-11-06T15:35:54.871" v="9459" actId="1035"/>
        <pc:sldMkLst>
          <pc:docMk/>
          <pc:sldMk cId="2744126062" sldId="4381"/>
        </pc:sldMkLst>
        <pc:spChg chg="mod">
          <ac:chgData name="Juliana Barros" userId="7ba259c6-7bb4-49a9-8cd6-2187ffa0d615" providerId="ADAL" clId="{C76A1A53-47F2-4644-99DB-0FAB1E53C80D}" dt="2024-11-06T15:34:19.690" v="9418"/>
          <ac:spMkLst>
            <pc:docMk/>
            <pc:sldMk cId="2744126062" sldId="4381"/>
            <ac:spMk id="11" creationId="{0E9A0FC6-62A8-B361-6F1B-3C2990BE65E5}"/>
          </ac:spMkLst>
        </pc:spChg>
        <pc:spChg chg="mod">
          <ac:chgData name="Juliana Barros" userId="7ba259c6-7bb4-49a9-8cd6-2187ffa0d615" providerId="ADAL" clId="{C76A1A53-47F2-4644-99DB-0FAB1E53C80D}" dt="2024-11-06T15:34:34.615" v="9423"/>
          <ac:spMkLst>
            <pc:docMk/>
            <pc:sldMk cId="2744126062" sldId="4381"/>
            <ac:spMk id="15" creationId="{1C622FB2-0293-4D60-B8E7-7E56BB67CD25}"/>
          </ac:spMkLst>
        </pc:spChg>
        <pc:spChg chg="add mod">
          <ac:chgData name="Juliana Barros" userId="7ba259c6-7bb4-49a9-8cd6-2187ffa0d615" providerId="ADAL" clId="{C76A1A53-47F2-4644-99DB-0FAB1E53C80D}" dt="2024-11-06T15:35:54.871" v="9459" actId="1035"/>
          <ac:spMkLst>
            <pc:docMk/>
            <pc:sldMk cId="2744126062" sldId="4381"/>
            <ac:spMk id="17" creationId="{1EB2207A-E23D-4F9F-931E-9BF4AE406281}"/>
          </ac:spMkLst>
        </pc:spChg>
        <pc:spChg chg="add mod">
          <ac:chgData name="Juliana Barros" userId="7ba259c6-7bb4-49a9-8cd6-2187ffa0d615" providerId="ADAL" clId="{C76A1A53-47F2-4644-99DB-0FAB1E53C80D}" dt="2024-11-06T15:35:54.871" v="9459" actId="1035"/>
          <ac:spMkLst>
            <pc:docMk/>
            <pc:sldMk cId="2744126062" sldId="4381"/>
            <ac:spMk id="19" creationId="{55158081-D096-4396-BAE7-B7E92E45AE0D}"/>
          </ac:spMkLst>
        </pc:spChg>
        <pc:spChg chg="add mod">
          <ac:chgData name="Juliana Barros" userId="7ba259c6-7bb4-49a9-8cd6-2187ffa0d615" providerId="ADAL" clId="{C76A1A53-47F2-4644-99DB-0FAB1E53C80D}" dt="2024-11-06T15:35:54.871" v="9459" actId="1035"/>
          <ac:spMkLst>
            <pc:docMk/>
            <pc:sldMk cId="2744126062" sldId="4381"/>
            <ac:spMk id="20" creationId="{5A4E2617-18C9-4E19-B001-8991D56A8FBE}"/>
          </ac:spMkLst>
        </pc:spChg>
        <pc:spChg chg="add mod">
          <ac:chgData name="Juliana Barros" userId="7ba259c6-7bb4-49a9-8cd6-2187ffa0d615" providerId="ADAL" clId="{C76A1A53-47F2-4644-99DB-0FAB1E53C80D}" dt="2024-11-06T15:35:54.871" v="9459" actId="1035"/>
          <ac:spMkLst>
            <pc:docMk/>
            <pc:sldMk cId="2744126062" sldId="4381"/>
            <ac:spMk id="22" creationId="{CDDEE721-457C-430C-A836-18A77C6E9D72}"/>
          </ac:spMkLst>
        </pc:spChg>
        <pc:picChg chg="add mod">
          <ac:chgData name="Juliana Barros" userId="7ba259c6-7bb4-49a9-8cd6-2187ffa0d615" providerId="ADAL" clId="{C76A1A53-47F2-4644-99DB-0FAB1E53C80D}" dt="2024-11-06T15:35:54.871" v="9459" actId="1035"/>
          <ac:picMkLst>
            <pc:docMk/>
            <pc:sldMk cId="2744126062" sldId="4381"/>
            <ac:picMk id="12" creationId="{BD67AA82-B66C-45BC-B1F2-984BE6398893}"/>
          </ac:picMkLst>
        </pc:picChg>
        <pc:picChg chg="del">
          <ac:chgData name="Juliana Barros" userId="7ba259c6-7bb4-49a9-8cd6-2187ffa0d615" providerId="ADAL" clId="{C76A1A53-47F2-4644-99DB-0FAB1E53C80D}" dt="2024-11-06T15:34:27.762" v="9419" actId="478"/>
          <ac:picMkLst>
            <pc:docMk/>
            <pc:sldMk cId="2744126062" sldId="4381"/>
            <ac:picMk id="14" creationId="{4B7287BF-E64D-44D0-A084-03F07A5BFE4D}"/>
          </ac:picMkLst>
        </pc:picChg>
        <pc:picChg chg="del">
          <ac:chgData name="Juliana Barros" userId="7ba259c6-7bb4-49a9-8cd6-2187ffa0d615" providerId="ADAL" clId="{C76A1A53-47F2-4644-99DB-0FAB1E53C80D}" dt="2024-11-06T15:34:29.215" v="9420" actId="478"/>
          <ac:picMkLst>
            <pc:docMk/>
            <pc:sldMk cId="2744126062" sldId="4381"/>
            <ac:picMk id="16" creationId="{640130EB-32AF-4B46-BE9F-0007B4612053}"/>
          </ac:picMkLst>
        </pc:picChg>
        <pc:picChg chg="add mod">
          <ac:chgData name="Juliana Barros" userId="7ba259c6-7bb4-49a9-8cd6-2187ffa0d615" providerId="ADAL" clId="{C76A1A53-47F2-4644-99DB-0FAB1E53C80D}" dt="2024-11-06T15:35:54.871" v="9459" actId="1035"/>
          <ac:picMkLst>
            <pc:docMk/>
            <pc:sldMk cId="2744126062" sldId="4381"/>
            <ac:picMk id="18" creationId="{FC296FE5-B20B-46FA-B19C-B2A82ED06A25}"/>
          </ac:picMkLst>
        </pc:picChg>
      </pc:sldChg>
      <pc:sldChg chg="addSp delSp modSp add mod">
        <pc:chgData name="Juliana Barros" userId="7ba259c6-7bb4-49a9-8cd6-2187ffa0d615" providerId="ADAL" clId="{C76A1A53-47F2-4644-99DB-0FAB1E53C80D}" dt="2024-11-06T15:38:09.689" v="9488" actId="1076"/>
        <pc:sldMkLst>
          <pc:docMk/>
          <pc:sldMk cId="188090230" sldId="4382"/>
        </pc:sldMkLst>
        <pc:spChg chg="mod">
          <ac:chgData name="Juliana Barros" userId="7ba259c6-7bb4-49a9-8cd6-2187ffa0d615" providerId="ADAL" clId="{C76A1A53-47F2-4644-99DB-0FAB1E53C80D}" dt="2024-11-06T15:37:17.430" v="9475" actId="207"/>
          <ac:spMkLst>
            <pc:docMk/>
            <pc:sldMk cId="188090230" sldId="4382"/>
            <ac:spMk id="15" creationId="{1C622FB2-0293-4D60-B8E7-7E56BB67CD25}"/>
          </ac:spMkLst>
        </pc:spChg>
        <pc:spChg chg="del">
          <ac:chgData name="Juliana Barros" userId="7ba259c6-7bb4-49a9-8cd6-2187ffa0d615" providerId="ADAL" clId="{C76A1A53-47F2-4644-99DB-0FAB1E53C80D}" dt="2024-11-06T15:36:33.828" v="9464" actId="478"/>
          <ac:spMkLst>
            <pc:docMk/>
            <pc:sldMk cId="188090230" sldId="4382"/>
            <ac:spMk id="17" creationId="{1EB2207A-E23D-4F9F-931E-9BF4AE406281}"/>
          </ac:spMkLst>
        </pc:spChg>
        <pc:spChg chg="del">
          <ac:chgData name="Juliana Barros" userId="7ba259c6-7bb4-49a9-8cd6-2187ffa0d615" providerId="ADAL" clId="{C76A1A53-47F2-4644-99DB-0FAB1E53C80D}" dt="2024-11-06T15:36:33.828" v="9464" actId="478"/>
          <ac:spMkLst>
            <pc:docMk/>
            <pc:sldMk cId="188090230" sldId="4382"/>
            <ac:spMk id="19" creationId="{55158081-D096-4396-BAE7-B7E92E45AE0D}"/>
          </ac:spMkLst>
        </pc:spChg>
        <pc:spChg chg="del">
          <ac:chgData name="Juliana Barros" userId="7ba259c6-7bb4-49a9-8cd6-2187ffa0d615" providerId="ADAL" clId="{C76A1A53-47F2-4644-99DB-0FAB1E53C80D}" dt="2024-11-06T15:36:33.828" v="9464" actId="478"/>
          <ac:spMkLst>
            <pc:docMk/>
            <pc:sldMk cId="188090230" sldId="4382"/>
            <ac:spMk id="20" creationId="{5A4E2617-18C9-4E19-B001-8991D56A8FBE}"/>
          </ac:spMkLst>
        </pc:spChg>
        <pc:spChg chg="del">
          <ac:chgData name="Juliana Barros" userId="7ba259c6-7bb4-49a9-8cd6-2187ffa0d615" providerId="ADAL" clId="{C76A1A53-47F2-4644-99DB-0FAB1E53C80D}" dt="2024-11-06T15:36:33.828" v="9464" actId="478"/>
          <ac:spMkLst>
            <pc:docMk/>
            <pc:sldMk cId="188090230" sldId="4382"/>
            <ac:spMk id="22" creationId="{CDDEE721-457C-430C-A836-18A77C6E9D72}"/>
          </ac:spMkLst>
        </pc:spChg>
        <pc:picChg chg="del">
          <ac:chgData name="Juliana Barros" userId="7ba259c6-7bb4-49a9-8cd6-2187ffa0d615" providerId="ADAL" clId="{C76A1A53-47F2-4644-99DB-0FAB1E53C80D}" dt="2024-11-06T15:36:33.828" v="9464" actId="478"/>
          <ac:picMkLst>
            <pc:docMk/>
            <pc:sldMk cId="188090230" sldId="4382"/>
            <ac:picMk id="12" creationId="{BD67AA82-B66C-45BC-B1F2-984BE6398893}"/>
          </ac:picMkLst>
        </pc:picChg>
        <pc:picChg chg="add mod">
          <ac:chgData name="Juliana Barros" userId="7ba259c6-7bb4-49a9-8cd6-2187ffa0d615" providerId="ADAL" clId="{C76A1A53-47F2-4644-99DB-0FAB1E53C80D}" dt="2024-11-06T15:38:03.195" v="9487" actId="1076"/>
          <ac:picMkLst>
            <pc:docMk/>
            <pc:sldMk cId="188090230" sldId="4382"/>
            <ac:picMk id="16" creationId="{FF7DDF09-7263-4BE5-96D9-5C8EB49DCC48}"/>
          </ac:picMkLst>
        </pc:picChg>
        <pc:picChg chg="del">
          <ac:chgData name="Juliana Barros" userId="7ba259c6-7bb4-49a9-8cd6-2187ffa0d615" providerId="ADAL" clId="{C76A1A53-47F2-4644-99DB-0FAB1E53C80D}" dt="2024-11-06T15:36:33.828" v="9464" actId="478"/>
          <ac:picMkLst>
            <pc:docMk/>
            <pc:sldMk cId="188090230" sldId="4382"/>
            <ac:picMk id="18" creationId="{FC296FE5-B20B-46FA-B19C-B2A82ED06A25}"/>
          </ac:picMkLst>
        </pc:picChg>
        <pc:picChg chg="add mod">
          <ac:chgData name="Juliana Barros" userId="7ba259c6-7bb4-49a9-8cd6-2187ffa0d615" providerId="ADAL" clId="{C76A1A53-47F2-4644-99DB-0FAB1E53C80D}" dt="2024-11-06T15:38:09.689" v="9488" actId="1076"/>
          <ac:picMkLst>
            <pc:docMk/>
            <pc:sldMk cId="188090230" sldId="4382"/>
            <ac:picMk id="25" creationId="{1618CB05-CC88-482A-985D-2DA2D81A0A90}"/>
          </ac:picMkLst>
        </pc:picChg>
      </pc:sldChg>
      <pc:sldChg chg="add del">
        <pc:chgData name="Juliana Barros" userId="7ba259c6-7bb4-49a9-8cd6-2187ffa0d615" providerId="ADAL" clId="{C76A1A53-47F2-4644-99DB-0FAB1E53C80D}" dt="2024-11-06T15:36:17.464" v="9462"/>
        <pc:sldMkLst>
          <pc:docMk/>
          <pc:sldMk cId="287978888" sldId="4382"/>
        </pc:sldMkLst>
      </pc:sldChg>
      <pc:sldChg chg="add del">
        <pc:chgData name="Juliana Barros" userId="7ba259c6-7bb4-49a9-8cd6-2187ffa0d615" providerId="ADAL" clId="{C76A1A53-47F2-4644-99DB-0FAB1E53C80D}" dt="2024-11-06T15:38:54.859" v="9495"/>
        <pc:sldMkLst>
          <pc:docMk/>
          <pc:sldMk cId="1033566244" sldId="4383"/>
        </pc:sldMkLst>
      </pc:sldChg>
      <pc:sldChg chg="modSp add mod">
        <pc:chgData name="Juliana Barros" userId="7ba259c6-7bb4-49a9-8cd6-2187ffa0d615" providerId="ADAL" clId="{C76A1A53-47F2-4644-99DB-0FAB1E53C80D}" dt="2024-11-06T15:40:43.040" v="9531" actId="1035"/>
        <pc:sldMkLst>
          <pc:docMk/>
          <pc:sldMk cId="2317948835" sldId="4383"/>
        </pc:sldMkLst>
        <pc:spChg chg="mod">
          <ac:chgData name="Juliana Barros" userId="7ba259c6-7bb4-49a9-8cd6-2187ffa0d615" providerId="ADAL" clId="{C76A1A53-47F2-4644-99DB-0FAB1E53C80D}" dt="2024-11-06T15:39:28.124" v="9499"/>
          <ac:spMkLst>
            <pc:docMk/>
            <pc:sldMk cId="2317948835" sldId="4383"/>
            <ac:spMk id="11" creationId="{0E9A0FC6-62A8-B361-6F1B-3C2990BE65E5}"/>
          </ac:spMkLst>
        </pc:spChg>
        <pc:spChg chg="mod">
          <ac:chgData name="Juliana Barros" userId="7ba259c6-7bb4-49a9-8cd6-2187ffa0d615" providerId="ADAL" clId="{C76A1A53-47F2-4644-99DB-0FAB1E53C80D}" dt="2024-11-06T15:40:43.040" v="9531" actId="1035"/>
          <ac:spMkLst>
            <pc:docMk/>
            <pc:sldMk cId="2317948835" sldId="4383"/>
            <ac:spMk id="71" creationId="{C3D6812A-8ED2-49DF-9A2D-56D2C924BAA6}"/>
          </ac:spMkLst>
        </pc:spChg>
      </pc:sldChg>
      <pc:sldChg chg="add del">
        <pc:chgData name="Juliana Barros" userId="7ba259c6-7bb4-49a9-8cd6-2187ffa0d615" providerId="ADAL" clId="{C76A1A53-47F2-4644-99DB-0FAB1E53C80D}" dt="2024-11-06T15:38:48.334" v="9491"/>
        <pc:sldMkLst>
          <pc:docMk/>
          <pc:sldMk cId="3015390692" sldId="4383"/>
        </pc:sldMkLst>
      </pc:sldChg>
      <pc:sldChg chg="addSp delSp modSp add mod">
        <pc:chgData name="Juliana Barros" userId="7ba259c6-7bb4-49a9-8cd6-2187ffa0d615" providerId="ADAL" clId="{C76A1A53-47F2-4644-99DB-0FAB1E53C80D}" dt="2024-11-06T15:41:34.857" v="9553" actId="20577"/>
        <pc:sldMkLst>
          <pc:docMk/>
          <pc:sldMk cId="931313542" sldId="4384"/>
        </pc:sldMkLst>
        <pc:spChg chg="mod">
          <ac:chgData name="Juliana Barros" userId="7ba259c6-7bb4-49a9-8cd6-2187ffa0d615" providerId="ADAL" clId="{C76A1A53-47F2-4644-99DB-0FAB1E53C80D}" dt="2024-11-06T15:41:34.857" v="9553" actId="20577"/>
          <ac:spMkLst>
            <pc:docMk/>
            <pc:sldMk cId="931313542" sldId="4384"/>
            <ac:spMk id="11" creationId="{0E9A0FC6-62A8-B361-6F1B-3C2990BE65E5}"/>
          </ac:spMkLst>
        </pc:spChg>
        <pc:spChg chg="del">
          <ac:chgData name="Juliana Barros" userId="7ba259c6-7bb4-49a9-8cd6-2187ffa0d615" providerId="ADAL" clId="{C76A1A53-47F2-4644-99DB-0FAB1E53C80D}" dt="2024-11-06T15:40:58.274" v="9536" actId="478"/>
          <ac:spMkLst>
            <pc:docMk/>
            <pc:sldMk cId="931313542" sldId="4384"/>
            <ac:spMk id="71" creationId="{C3D6812A-8ED2-49DF-9A2D-56D2C924BAA6}"/>
          </ac:spMkLst>
        </pc:spChg>
        <pc:picChg chg="add mod">
          <ac:chgData name="Juliana Barros" userId="7ba259c6-7bb4-49a9-8cd6-2187ffa0d615" providerId="ADAL" clId="{C76A1A53-47F2-4644-99DB-0FAB1E53C80D}" dt="2024-11-06T15:41:21.241" v="9538" actId="1076"/>
          <ac:picMkLst>
            <pc:docMk/>
            <pc:sldMk cId="931313542" sldId="4384"/>
            <ac:picMk id="10" creationId="{8F5070AC-070F-40DB-A44C-6B96E79F8A95}"/>
          </ac:picMkLst>
        </pc:picChg>
      </pc:sldChg>
      <pc:sldChg chg="add del">
        <pc:chgData name="Juliana Barros" userId="7ba259c6-7bb4-49a9-8cd6-2187ffa0d615" providerId="ADAL" clId="{C76A1A53-47F2-4644-99DB-0FAB1E53C80D}" dt="2024-11-06T15:39:09.058" v="9498"/>
        <pc:sldMkLst>
          <pc:docMk/>
          <pc:sldMk cId="1659591748" sldId="4384"/>
        </pc:sldMkLst>
      </pc:sldChg>
      <pc:sldChg chg="add del">
        <pc:chgData name="Juliana Barros" userId="7ba259c6-7bb4-49a9-8cd6-2187ffa0d615" providerId="ADAL" clId="{C76A1A53-47F2-4644-99DB-0FAB1E53C80D}" dt="2024-11-06T15:40:55.520" v="9534"/>
        <pc:sldMkLst>
          <pc:docMk/>
          <pc:sldMk cId="3705410700" sldId="4384"/>
        </pc:sldMkLst>
      </pc:sldChg>
      <pc:sldChg chg="add del">
        <pc:chgData name="Juliana Barros" userId="7ba259c6-7bb4-49a9-8cd6-2187ffa0d615" providerId="ADAL" clId="{C76A1A53-47F2-4644-99DB-0FAB1E53C80D}" dt="2024-11-06T15:41:48.163" v="9556"/>
        <pc:sldMkLst>
          <pc:docMk/>
          <pc:sldMk cId="1769682218" sldId="4385"/>
        </pc:sldMkLst>
      </pc:sldChg>
      <pc:sldChg chg="addSp delSp modSp add mod">
        <pc:chgData name="Juliana Barros" userId="7ba259c6-7bb4-49a9-8cd6-2187ffa0d615" providerId="ADAL" clId="{C76A1A53-47F2-4644-99DB-0FAB1E53C80D}" dt="2024-11-06T15:43:00.366" v="9568" actId="1036"/>
        <pc:sldMkLst>
          <pc:docMk/>
          <pc:sldMk cId="2152230800" sldId="4385"/>
        </pc:sldMkLst>
        <pc:spChg chg="mod">
          <ac:chgData name="Juliana Barros" userId="7ba259c6-7bb4-49a9-8cd6-2187ffa0d615" providerId="ADAL" clId="{C76A1A53-47F2-4644-99DB-0FAB1E53C80D}" dt="2024-11-06T15:41:51.940" v="9558" actId="20577"/>
          <ac:spMkLst>
            <pc:docMk/>
            <pc:sldMk cId="2152230800" sldId="4385"/>
            <ac:spMk id="11" creationId="{0E9A0FC6-62A8-B361-6F1B-3C2990BE65E5}"/>
          </ac:spMkLst>
        </pc:spChg>
        <pc:picChg chg="del">
          <ac:chgData name="Juliana Barros" userId="7ba259c6-7bb4-49a9-8cd6-2187ffa0d615" providerId="ADAL" clId="{C76A1A53-47F2-4644-99DB-0FAB1E53C80D}" dt="2024-11-06T15:42:00.820" v="9559" actId="478"/>
          <ac:picMkLst>
            <pc:docMk/>
            <pc:sldMk cId="2152230800" sldId="4385"/>
            <ac:picMk id="10" creationId="{8F5070AC-070F-40DB-A44C-6B96E79F8A95}"/>
          </ac:picMkLst>
        </pc:picChg>
        <pc:picChg chg="add mod">
          <ac:chgData name="Juliana Barros" userId="7ba259c6-7bb4-49a9-8cd6-2187ffa0d615" providerId="ADAL" clId="{C76A1A53-47F2-4644-99DB-0FAB1E53C80D}" dt="2024-11-06T15:43:00.366" v="9568" actId="1036"/>
          <ac:picMkLst>
            <pc:docMk/>
            <pc:sldMk cId="2152230800" sldId="4385"/>
            <ac:picMk id="12" creationId="{50171C3B-FC35-4DBF-9DE5-2EE7DEC4B1E2}"/>
          </ac:picMkLst>
        </pc:picChg>
      </pc:sldChg>
      <pc:sldChg chg="addSp delSp modSp add mod">
        <pc:chgData name="Juliana Barros" userId="7ba259c6-7bb4-49a9-8cd6-2187ffa0d615" providerId="ADAL" clId="{C76A1A53-47F2-4644-99DB-0FAB1E53C80D}" dt="2024-11-06T15:45:23.760" v="9649" actId="14100"/>
        <pc:sldMkLst>
          <pc:docMk/>
          <pc:sldMk cId="824161355" sldId="4386"/>
        </pc:sldMkLst>
        <pc:spChg chg="mod">
          <ac:chgData name="Juliana Barros" userId="7ba259c6-7bb4-49a9-8cd6-2187ffa0d615" providerId="ADAL" clId="{C76A1A53-47F2-4644-99DB-0FAB1E53C80D}" dt="2024-11-06T15:43:22.237" v="9574" actId="20577"/>
          <ac:spMkLst>
            <pc:docMk/>
            <pc:sldMk cId="824161355" sldId="4386"/>
            <ac:spMk id="11" creationId="{0E9A0FC6-62A8-B361-6F1B-3C2990BE65E5}"/>
          </ac:spMkLst>
        </pc:spChg>
        <pc:spChg chg="add del mod">
          <ac:chgData name="Juliana Barros" userId="7ba259c6-7bb4-49a9-8cd6-2187ffa0d615" providerId="ADAL" clId="{C76A1A53-47F2-4644-99DB-0FAB1E53C80D}" dt="2024-11-06T15:44:53.569" v="9644" actId="478"/>
          <ac:spMkLst>
            <pc:docMk/>
            <pc:sldMk cId="824161355" sldId="4386"/>
            <ac:spMk id="14" creationId="{0828EB62-92D2-49A0-BE5B-C865597633B3}"/>
          </ac:spMkLst>
        </pc:spChg>
        <pc:spChg chg="add mod">
          <ac:chgData name="Juliana Barros" userId="7ba259c6-7bb4-49a9-8cd6-2187ffa0d615" providerId="ADAL" clId="{C76A1A53-47F2-4644-99DB-0FAB1E53C80D}" dt="2024-11-06T15:45:23.760" v="9649" actId="14100"/>
          <ac:spMkLst>
            <pc:docMk/>
            <pc:sldMk cId="824161355" sldId="4386"/>
            <ac:spMk id="15" creationId="{A447CDB9-15D0-4D67-A161-73DF2B4BC7D8}"/>
          </ac:spMkLst>
        </pc:spChg>
        <pc:picChg chg="del">
          <ac:chgData name="Juliana Barros" userId="7ba259c6-7bb4-49a9-8cd6-2187ffa0d615" providerId="ADAL" clId="{C76A1A53-47F2-4644-99DB-0FAB1E53C80D}" dt="2024-11-06T15:43:17.953" v="9571" actId="478"/>
          <ac:picMkLst>
            <pc:docMk/>
            <pc:sldMk cId="824161355" sldId="4386"/>
            <ac:picMk id="10" creationId="{8F5070AC-070F-40DB-A44C-6B96E79F8A95}"/>
          </ac:picMkLst>
        </pc:picChg>
        <pc:picChg chg="add mod">
          <ac:chgData name="Juliana Barros" userId="7ba259c6-7bb4-49a9-8cd6-2187ffa0d615" providerId="ADAL" clId="{C76A1A53-47F2-4644-99DB-0FAB1E53C80D}" dt="2024-11-06T15:45:18.859" v="9648" actId="14100"/>
          <ac:picMkLst>
            <pc:docMk/>
            <pc:sldMk cId="824161355" sldId="4386"/>
            <ac:picMk id="12" creationId="{484CC127-9372-4A76-B01E-C862F5656158}"/>
          </ac:picMkLst>
        </pc:picChg>
      </pc:sldChg>
      <pc:sldChg chg="addSp delSp modSp add mod">
        <pc:chgData name="Juliana Barros" userId="7ba259c6-7bb4-49a9-8cd6-2187ffa0d615" providerId="ADAL" clId="{C76A1A53-47F2-4644-99DB-0FAB1E53C80D}" dt="2024-11-06T15:47:24.634" v="9676" actId="113"/>
        <pc:sldMkLst>
          <pc:docMk/>
          <pc:sldMk cId="323493310" sldId="4387"/>
        </pc:sldMkLst>
        <pc:spChg chg="mod">
          <ac:chgData name="Juliana Barros" userId="7ba259c6-7bb4-49a9-8cd6-2187ffa0d615" providerId="ADAL" clId="{C76A1A53-47F2-4644-99DB-0FAB1E53C80D}" dt="2024-11-06T15:47:24.634" v="9676" actId="113"/>
          <ac:spMkLst>
            <pc:docMk/>
            <pc:sldMk cId="323493310" sldId="4387"/>
            <ac:spMk id="15" creationId="{A447CDB9-15D0-4D67-A161-73DF2B4BC7D8}"/>
          </ac:spMkLst>
        </pc:spChg>
        <pc:picChg chg="del">
          <ac:chgData name="Juliana Barros" userId="7ba259c6-7bb4-49a9-8cd6-2187ffa0d615" providerId="ADAL" clId="{C76A1A53-47F2-4644-99DB-0FAB1E53C80D}" dt="2024-11-06T15:45:45.243" v="9654" actId="478"/>
          <ac:picMkLst>
            <pc:docMk/>
            <pc:sldMk cId="323493310" sldId="4387"/>
            <ac:picMk id="12" creationId="{484CC127-9372-4A76-B01E-C862F5656158}"/>
          </ac:picMkLst>
        </pc:picChg>
        <pc:picChg chg="add mod">
          <ac:chgData name="Juliana Barros" userId="7ba259c6-7bb4-49a9-8cd6-2187ffa0d615" providerId="ADAL" clId="{C76A1A53-47F2-4644-99DB-0FAB1E53C80D}" dt="2024-11-06T15:45:52.695" v="9657" actId="14100"/>
          <ac:picMkLst>
            <pc:docMk/>
            <pc:sldMk cId="323493310" sldId="4387"/>
            <ac:picMk id="14" creationId="{0AAFC6F0-4D7A-4DC9-B343-435BC7A123EF}"/>
          </ac:picMkLst>
        </pc:picChg>
      </pc:sldChg>
      <pc:sldChg chg="add del">
        <pc:chgData name="Juliana Barros" userId="7ba259c6-7bb4-49a9-8cd6-2187ffa0d615" providerId="ADAL" clId="{C76A1A53-47F2-4644-99DB-0FAB1E53C80D}" dt="2024-11-06T15:45:38.030" v="9652"/>
        <pc:sldMkLst>
          <pc:docMk/>
          <pc:sldMk cId="1579982243" sldId="4387"/>
        </pc:sldMkLst>
      </pc:sldChg>
      <pc:sldChg chg="addSp delSp modSp add mod">
        <pc:chgData name="Juliana Barros" userId="7ba259c6-7bb4-49a9-8cd6-2187ffa0d615" providerId="ADAL" clId="{C76A1A53-47F2-4644-99DB-0FAB1E53C80D}" dt="2024-11-06T15:49:12.334" v="9747" actId="1076"/>
        <pc:sldMkLst>
          <pc:docMk/>
          <pc:sldMk cId="4249069351" sldId="4388"/>
        </pc:sldMkLst>
        <pc:spChg chg="mod">
          <ac:chgData name="Juliana Barros" userId="7ba259c6-7bb4-49a9-8cd6-2187ffa0d615" providerId="ADAL" clId="{C76A1A53-47F2-4644-99DB-0FAB1E53C80D}" dt="2024-11-06T15:48:10.640" v="9741" actId="20577"/>
          <ac:spMkLst>
            <pc:docMk/>
            <pc:sldMk cId="4249069351" sldId="4388"/>
            <ac:spMk id="11" creationId="{0E9A0FC6-62A8-B361-6F1B-3C2990BE65E5}"/>
          </ac:spMkLst>
        </pc:spChg>
        <pc:spChg chg="del">
          <ac:chgData name="Juliana Barros" userId="7ba259c6-7bb4-49a9-8cd6-2187ffa0d615" providerId="ADAL" clId="{C76A1A53-47F2-4644-99DB-0FAB1E53C80D}" dt="2024-11-06T15:48:21.612" v="9743" actId="478"/>
          <ac:spMkLst>
            <pc:docMk/>
            <pc:sldMk cId="4249069351" sldId="4388"/>
            <ac:spMk id="15" creationId="{A447CDB9-15D0-4D67-A161-73DF2B4BC7D8}"/>
          </ac:spMkLst>
        </pc:spChg>
        <pc:picChg chg="add mod">
          <ac:chgData name="Juliana Barros" userId="7ba259c6-7bb4-49a9-8cd6-2187ffa0d615" providerId="ADAL" clId="{C76A1A53-47F2-4644-99DB-0FAB1E53C80D}" dt="2024-11-06T15:49:12.334" v="9747" actId="1076"/>
          <ac:picMkLst>
            <pc:docMk/>
            <pc:sldMk cId="4249069351" sldId="4388"/>
            <ac:picMk id="12" creationId="{8EE9C277-7E80-4153-B5E0-701088252630}"/>
          </ac:picMkLst>
        </pc:picChg>
        <pc:picChg chg="del">
          <ac:chgData name="Juliana Barros" userId="7ba259c6-7bb4-49a9-8cd6-2187ffa0d615" providerId="ADAL" clId="{C76A1A53-47F2-4644-99DB-0FAB1E53C80D}" dt="2024-11-06T15:48:18.761" v="9742" actId="478"/>
          <ac:picMkLst>
            <pc:docMk/>
            <pc:sldMk cId="4249069351" sldId="4388"/>
            <ac:picMk id="14" creationId="{0AAFC6F0-4D7A-4DC9-B343-435BC7A123EF}"/>
          </ac:picMkLst>
        </pc:picChg>
      </pc:sldChg>
      <pc:sldChg chg="addSp delSp modSp add mod">
        <pc:chgData name="Juliana Barros" userId="7ba259c6-7bb4-49a9-8cd6-2187ffa0d615" providerId="ADAL" clId="{C76A1A53-47F2-4644-99DB-0FAB1E53C80D}" dt="2024-11-06T15:51:30.636" v="9832" actId="1076"/>
        <pc:sldMkLst>
          <pc:docMk/>
          <pc:sldMk cId="1153180268" sldId="4389"/>
        </pc:sldMkLst>
        <pc:spChg chg="add del mod">
          <ac:chgData name="Juliana Barros" userId="7ba259c6-7bb4-49a9-8cd6-2187ffa0d615" providerId="ADAL" clId="{C76A1A53-47F2-4644-99DB-0FAB1E53C80D}" dt="2024-11-06T15:50:51.095" v="9825" actId="478"/>
          <ac:spMkLst>
            <pc:docMk/>
            <pc:sldMk cId="1153180268" sldId="4389"/>
            <ac:spMk id="10" creationId="{C63A8579-7824-4F16-A89F-D5E669945602}"/>
          </ac:spMkLst>
        </pc:spChg>
        <pc:spChg chg="mod">
          <ac:chgData name="Juliana Barros" userId="7ba259c6-7bb4-49a9-8cd6-2187ffa0d615" providerId="ADAL" clId="{C76A1A53-47F2-4644-99DB-0FAB1E53C80D}" dt="2024-11-06T15:50:02.746" v="9815" actId="6549"/>
          <ac:spMkLst>
            <pc:docMk/>
            <pc:sldMk cId="1153180268" sldId="4389"/>
            <ac:spMk id="11" creationId="{0E9A0FC6-62A8-B361-6F1B-3C2990BE65E5}"/>
          </ac:spMkLst>
        </pc:spChg>
        <pc:spChg chg="add mod">
          <ac:chgData name="Juliana Barros" userId="7ba259c6-7bb4-49a9-8cd6-2187ffa0d615" providerId="ADAL" clId="{C76A1A53-47F2-4644-99DB-0FAB1E53C80D}" dt="2024-11-06T15:50:48.515" v="9824" actId="14100"/>
          <ac:spMkLst>
            <pc:docMk/>
            <pc:sldMk cId="1153180268" sldId="4389"/>
            <ac:spMk id="14" creationId="{79B7ABE5-EE59-4973-A4FC-CB2BCC71AB4E}"/>
          </ac:spMkLst>
        </pc:spChg>
        <pc:picChg chg="del">
          <ac:chgData name="Juliana Barros" userId="7ba259c6-7bb4-49a9-8cd6-2187ffa0d615" providerId="ADAL" clId="{C76A1A53-47F2-4644-99DB-0FAB1E53C80D}" dt="2024-11-06T15:49:35.886" v="9750" actId="478"/>
          <ac:picMkLst>
            <pc:docMk/>
            <pc:sldMk cId="1153180268" sldId="4389"/>
            <ac:picMk id="12" creationId="{8EE9C277-7E80-4153-B5E0-701088252630}"/>
          </ac:picMkLst>
        </pc:picChg>
        <pc:picChg chg="add mod modCrop">
          <ac:chgData name="Juliana Barros" userId="7ba259c6-7bb4-49a9-8cd6-2187ffa0d615" providerId="ADAL" clId="{C76A1A53-47F2-4644-99DB-0FAB1E53C80D}" dt="2024-11-06T15:51:30.636" v="9832" actId="1076"/>
          <ac:picMkLst>
            <pc:docMk/>
            <pc:sldMk cId="1153180268" sldId="4389"/>
            <ac:picMk id="15" creationId="{723C9296-D4C9-4611-B6DB-9454E38AA87A}"/>
          </ac:picMkLst>
        </pc:picChg>
      </pc:sldChg>
      <pc:sldChg chg="addSp delSp modSp add mod">
        <pc:chgData name="Juliana Barros" userId="7ba259c6-7bb4-49a9-8cd6-2187ffa0d615" providerId="ADAL" clId="{C76A1A53-47F2-4644-99DB-0FAB1E53C80D}" dt="2024-11-06T16:07:37.854" v="9890" actId="1035"/>
        <pc:sldMkLst>
          <pc:docMk/>
          <pc:sldMk cId="2939055213" sldId="4390"/>
        </pc:sldMkLst>
        <pc:spChg chg="mod">
          <ac:chgData name="Juliana Barros" userId="7ba259c6-7bb4-49a9-8cd6-2187ffa0d615" providerId="ADAL" clId="{C76A1A53-47F2-4644-99DB-0FAB1E53C80D}" dt="2024-11-06T15:52:03.846" v="9839" actId="20577"/>
          <ac:spMkLst>
            <pc:docMk/>
            <pc:sldMk cId="2939055213" sldId="4390"/>
            <ac:spMk id="11" creationId="{0E9A0FC6-62A8-B361-6F1B-3C2990BE65E5}"/>
          </ac:spMkLst>
        </pc:spChg>
        <pc:spChg chg="del">
          <ac:chgData name="Juliana Barros" userId="7ba259c6-7bb4-49a9-8cd6-2187ffa0d615" providerId="ADAL" clId="{C76A1A53-47F2-4644-99DB-0FAB1E53C80D}" dt="2024-11-06T16:02:22.225" v="9843" actId="478"/>
          <ac:spMkLst>
            <pc:docMk/>
            <pc:sldMk cId="2939055213" sldId="4390"/>
            <ac:spMk id="14" creationId="{79B7ABE5-EE59-4973-A4FC-CB2BCC71AB4E}"/>
          </ac:spMkLst>
        </pc:spChg>
        <pc:spChg chg="add mod">
          <ac:chgData name="Juliana Barros" userId="7ba259c6-7bb4-49a9-8cd6-2187ffa0d615" providerId="ADAL" clId="{C76A1A53-47F2-4644-99DB-0FAB1E53C80D}" dt="2024-11-06T16:07:37.854" v="9890" actId="1035"/>
          <ac:spMkLst>
            <pc:docMk/>
            <pc:sldMk cId="2939055213" sldId="4390"/>
            <ac:spMk id="16" creationId="{E85ADBCA-ADDF-45CD-9DFE-C382078266AC}"/>
          </ac:spMkLst>
        </pc:spChg>
        <pc:spChg chg="add mod">
          <ac:chgData name="Juliana Barros" userId="7ba259c6-7bb4-49a9-8cd6-2187ffa0d615" providerId="ADAL" clId="{C76A1A53-47F2-4644-99DB-0FAB1E53C80D}" dt="2024-11-06T16:07:37.854" v="9890" actId="1035"/>
          <ac:spMkLst>
            <pc:docMk/>
            <pc:sldMk cId="2939055213" sldId="4390"/>
            <ac:spMk id="17" creationId="{36077156-31FD-4843-BDC5-7081E05D94D2}"/>
          </ac:spMkLst>
        </pc:spChg>
        <pc:spChg chg="add mod">
          <ac:chgData name="Juliana Barros" userId="7ba259c6-7bb4-49a9-8cd6-2187ffa0d615" providerId="ADAL" clId="{C76A1A53-47F2-4644-99DB-0FAB1E53C80D}" dt="2024-11-06T16:07:37.854" v="9890" actId="1035"/>
          <ac:spMkLst>
            <pc:docMk/>
            <pc:sldMk cId="2939055213" sldId="4390"/>
            <ac:spMk id="18" creationId="{467C4B19-3F30-4698-ADF1-ABEFC77B6980}"/>
          </ac:spMkLst>
        </pc:spChg>
        <pc:spChg chg="add mod">
          <ac:chgData name="Juliana Barros" userId="7ba259c6-7bb4-49a9-8cd6-2187ffa0d615" providerId="ADAL" clId="{C76A1A53-47F2-4644-99DB-0FAB1E53C80D}" dt="2024-11-06T16:07:37.854" v="9890" actId="1035"/>
          <ac:spMkLst>
            <pc:docMk/>
            <pc:sldMk cId="2939055213" sldId="4390"/>
            <ac:spMk id="19" creationId="{4B3EE36A-54CB-4F9A-97F0-C488A9CD62CB}"/>
          </ac:spMkLst>
        </pc:spChg>
        <pc:spChg chg="add mod">
          <ac:chgData name="Juliana Barros" userId="7ba259c6-7bb4-49a9-8cd6-2187ffa0d615" providerId="ADAL" clId="{C76A1A53-47F2-4644-99DB-0FAB1E53C80D}" dt="2024-11-06T16:07:37.854" v="9890" actId="1035"/>
          <ac:spMkLst>
            <pc:docMk/>
            <pc:sldMk cId="2939055213" sldId="4390"/>
            <ac:spMk id="20" creationId="{443789FD-A50C-426B-84DD-F17F3257B38C}"/>
          </ac:spMkLst>
        </pc:spChg>
        <pc:spChg chg="add mod">
          <ac:chgData name="Juliana Barros" userId="7ba259c6-7bb4-49a9-8cd6-2187ffa0d615" providerId="ADAL" clId="{C76A1A53-47F2-4644-99DB-0FAB1E53C80D}" dt="2024-11-06T16:07:37.854" v="9890" actId="1035"/>
          <ac:spMkLst>
            <pc:docMk/>
            <pc:sldMk cId="2939055213" sldId="4390"/>
            <ac:spMk id="22" creationId="{6EC8074E-9124-4E0C-84A4-1A781B48989F}"/>
          </ac:spMkLst>
        </pc:spChg>
        <pc:spChg chg="add mod">
          <ac:chgData name="Juliana Barros" userId="7ba259c6-7bb4-49a9-8cd6-2187ffa0d615" providerId="ADAL" clId="{C76A1A53-47F2-4644-99DB-0FAB1E53C80D}" dt="2024-11-06T16:07:37.854" v="9890" actId="1035"/>
          <ac:spMkLst>
            <pc:docMk/>
            <pc:sldMk cId="2939055213" sldId="4390"/>
            <ac:spMk id="25" creationId="{AE51A338-C94D-45A3-B7D6-86CD8A25E87C}"/>
          </ac:spMkLst>
        </pc:spChg>
        <pc:spChg chg="add mod">
          <ac:chgData name="Juliana Barros" userId="7ba259c6-7bb4-49a9-8cd6-2187ffa0d615" providerId="ADAL" clId="{C76A1A53-47F2-4644-99DB-0FAB1E53C80D}" dt="2024-11-06T16:07:37.854" v="9890" actId="1035"/>
          <ac:spMkLst>
            <pc:docMk/>
            <pc:sldMk cId="2939055213" sldId="4390"/>
            <ac:spMk id="26" creationId="{13DFF590-245F-4ED2-9911-2D2CF20BE832}"/>
          </ac:spMkLst>
        </pc:spChg>
        <pc:spChg chg="add del mod">
          <ac:chgData name="Juliana Barros" userId="7ba259c6-7bb4-49a9-8cd6-2187ffa0d615" providerId="ADAL" clId="{C76A1A53-47F2-4644-99DB-0FAB1E53C80D}" dt="2024-11-06T16:05:45.097" v="9871" actId="478"/>
          <ac:spMkLst>
            <pc:docMk/>
            <pc:sldMk cId="2939055213" sldId="4390"/>
            <ac:spMk id="27" creationId="{71AB3ECE-C0CC-454E-BD65-4AD4FD99DB26}"/>
          </ac:spMkLst>
        </pc:spChg>
        <pc:spChg chg="add mod">
          <ac:chgData name="Juliana Barros" userId="7ba259c6-7bb4-49a9-8cd6-2187ffa0d615" providerId="ADAL" clId="{C76A1A53-47F2-4644-99DB-0FAB1E53C80D}" dt="2024-11-06T16:07:37.854" v="9890" actId="1035"/>
          <ac:spMkLst>
            <pc:docMk/>
            <pc:sldMk cId="2939055213" sldId="4390"/>
            <ac:spMk id="28" creationId="{FD9DBCF6-897E-4196-AA49-167C1BB3C4CE}"/>
          </ac:spMkLst>
        </pc:spChg>
        <pc:picChg chg="add mod">
          <ac:chgData name="Juliana Barros" userId="7ba259c6-7bb4-49a9-8cd6-2187ffa0d615" providerId="ADAL" clId="{C76A1A53-47F2-4644-99DB-0FAB1E53C80D}" dt="2024-11-06T16:07:37.854" v="9890" actId="1035"/>
          <ac:picMkLst>
            <pc:docMk/>
            <pc:sldMk cId="2939055213" sldId="4390"/>
            <ac:picMk id="12" creationId="{8865B5BD-2D11-4A82-B040-62EFEEA830AE}"/>
          </ac:picMkLst>
        </pc:picChg>
        <pc:picChg chg="del">
          <ac:chgData name="Juliana Barros" userId="7ba259c6-7bb4-49a9-8cd6-2187ffa0d615" providerId="ADAL" clId="{C76A1A53-47F2-4644-99DB-0FAB1E53C80D}" dt="2024-11-06T15:52:23.912" v="9840" actId="478"/>
          <ac:picMkLst>
            <pc:docMk/>
            <pc:sldMk cId="2939055213" sldId="4390"/>
            <ac:picMk id="15" creationId="{723C9296-D4C9-4611-B6DB-9454E38AA87A}"/>
          </ac:picMkLst>
        </pc:picChg>
      </pc:sldChg>
      <pc:sldChg chg="add del">
        <pc:chgData name="Juliana Barros" userId="7ba259c6-7bb4-49a9-8cd6-2187ffa0d615" providerId="ADAL" clId="{C76A1A53-47F2-4644-99DB-0FAB1E53C80D}" dt="2024-11-06T16:08:39.220" v="9893"/>
        <pc:sldMkLst>
          <pc:docMk/>
          <pc:sldMk cId="1705627334" sldId="4391"/>
        </pc:sldMkLst>
      </pc:sldChg>
      <pc:sldChg chg="addSp delSp modSp add mod">
        <pc:chgData name="Juliana Barros" userId="7ba259c6-7bb4-49a9-8cd6-2187ffa0d615" providerId="ADAL" clId="{C76A1A53-47F2-4644-99DB-0FAB1E53C80D}" dt="2024-11-06T16:14:11.387" v="9931" actId="20577"/>
        <pc:sldMkLst>
          <pc:docMk/>
          <pc:sldMk cId="3711655262" sldId="4391"/>
        </pc:sldMkLst>
        <pc:spChg chg="mod">
          <ac:chgData name="Juliana Barros" userId="7ba259c6-7bb4-49a9-8cd6-2187ffa0d615" providerId="ADAL" clId="{C76A1A53-47F2-4644-99DB-0FAB1E53C80D}" dt="2024-11-06T16:14:11.387" v="9931" actId="20577"/>
          <ac:spMkLst>
            <pc:docMk/>
            <pc:sldMk cId="3711655262" sldId="4391"/>
            <ac:spMk id="11" creationId="{0E9A0FC6-62A8-B361-6F1B-3C2990BE65E5}"/>
          </ac:spMkLst>
        </pc:spChg>
        <pc:spChg chg="mod">
          <ac:chgData name="Juliana Barros" userId="7ba259c6-7bb4-49a9-8cd6-2187ffa0d615" providerId="ADAL" clId="{C76A1A53-47F2-4644-99DB-0FAB1E53C80D}" dt="2024-11-06T16:08:56.588" v="9902" actId="20577"/>
          <ac:spMkLst>
            <pc:docMk/>
            <pc:sldMk cId="3711655262" sldId="4391"/>
            <ac:spMk id="14" creationId="{79B7ABE5-EE59-4973-A4FC-CB2BCC71AB4E}"/>
          </ac:spMkLst>
        </pc:spChg>
        <pc:picChg chg="add mod">
          <ac:chgData name="Juliana Barros" userId="7ba259c6-7bb4-49a9-8cd6-2187ffa0d615" providerId="ADAL" clId="{C76A1A53-47F2-4644-99DB-0FAB1E53C80D}" dt="2024-11-06T16:12:21.352" v="9919" actId="1036"/>
          <ac:picMkLst>
            <pc:docMk/>
            <pc:sldMk cId="3711655262" sldId="4391"/>
            <ac:picMk id="12" creationId="{5A07FC8D-D729-4DC9-8C41-688848BCDA5B}"/>
          </ac:picMkLst>
        </pc:picChg>
        <pc:picChg chg="del">
          <ac:chgData name="Juliana Barros" userId="7ba259c6-7bb4-49a9-8cd6-2187ffa0d615" providerId="ADAL" clId="{C76A1A53-47F2-4644-99DB-0FAB1E53C80D}" dt="2024-11-06T16:08:47.331" v="9895" actId="478"/>
          <ac:picMkLst>
            <pc:docMk/>
            <pc:sldMk cId="3711655262" sldId="4391"/>
            <ac:picMk id="15" creationId="{723C9296-D4C9-4611-B6DB-9454E38AA87A}"/>
          </ac:picMkLst>
        </pc:picChg>
        <pc:picChg chg="add mod">
          <ac:chgData name="Juliana Barros" userId="7ba259c6-7bb4-49a9-8cd6-2187ffa0d615" providerId="ADAL" clId="{C76A1A53-47F2-4644-99DB-0FAB1E53C80D}" dt="2024-11-06T16:12:00.811" v="9914" actId="1076"/>
          <ac:picMkLst>
            <pc:docMk/>
            <pc:sldMk cId="3711655262" sldId="4391"/>
            <ac:picMk id="16" creationId="{4F22CA6F-9D1B-4A05-AE82-60E83D153155}"/>
          </ac:picMkLst>
        </pc:picChg>
      </pc:sldChg>
      <pc:sldChg chg="addSp delSp modSp add mod">
        <pc:chgData name="Juliana Barros" userId="7ba259c6-7bb4-49a9-8cd6-2187ffa0d615" providerId="ADAL" clId="{C76A1A53-47F2-4644-99DB-0FAB1E53C80D}" dt="2024-11-06T16:16:18.384" v="9977" actId="1035"/>
        <pc:sldMkLst>
          <pc:docMk/>
          <pc:sldMk cId="742410102" sldId="4392"/>
        </pc:sldMkLst>
        <pc:spChg chg="mod">
          <ac:chgData name="Juliana Barros" userId="7ba259c6-7bb4-49a9-8cd6-2187ffa0d615" providerId="ADAL" clId="{C76A1A53-47F2-4644-99DB-0FAB1E53C80D}" dt="2024-11-06T16:14:42.764" v="9940" actId="20577"/>
          <ac:spMkLst>
            <pc:docMk/>
            <pc:sldMk cId="742410102" sldId="4392"/>
            <ac:spMk id="11" creationId="{0E9A0FC6-62A8-B361-6F1B-3C2990BE65E5}"/>
          </ac:spMkLst>
        </pc:spChg>
        <pc:spChg chg="mod">
          <ac:chgData name="Juliana Barros" userId="7ba259c6-7bb4-49a9-8cd6-2187ffa0d615" providerId="ADAL" clId="{C76A1A53-47F2-4644-99DB-0FAB1E53C80D}" dt="2024-11-06T16:16:07.632" v="9969" actId="1035"/>
          <ac:spMkLst>
            <pc:docMk/>
            <pc:sldMk cId="742410102" sldId="4392"/>
            <ac:spMk id="14" creationId="{79B7ABE5-EE59-4973-A4FC-CB2BCC71AB4E}"/>
          </ac:spMkLst>
        </pc:spChg>
        <pc:spChg chg="add mod">
          <ac:chgData name="Juliana Barros" userId="7ba259c6-7bb4-49a9-8cd6-2187ffa0d615" providerId="ADAL" clId="{C76A1A53-47F2-4644-99DB-0FAB1E53C80D}" dt="2024-11-06T16:16:18.384" v="9977" actId="1035"/>
          <ac:spMkLst>
            <pc:docMk/>
            <pc:sldMk cId="742410102" sldId="4392"/>
            <ac:spMk id="17" creationId="{3AF9FB72-EF46-49B8-B16C-BC78E3A8F20A}"/>
          </ac:spMkLst>
        </pc:spChg>
        <pc:spChg chg="add mod">
          <ac:chgData name="Juliana Barros" userId="7ba259c6-7bb4-49a9-8cd6-2187ffa0d615" providerId="ADAL" clId="{C76A1A53-47F2-4644-99DB-0FAB1E53C80D}" dt="2024-11-06T16:16:18.384" v="9977" actId="1035"/>
          <ac:spMkLst>
            <pc:docMk/>
            <pc:sldMk cId="742410102" sldId="4392"/>
            <ac:spMk id="18" creationId="{F80C4758-170C-47AE-9AEF-2DA2C81648C2}"/>
          </ac:spMkLst>
        </pc:spChg>
        <pc:spChg chg="add mod">
          <ac:chgData name="Juliana Barros" userId="7ba259c6-7bb4-49a9-8cd6-2187ffa0d615" providerId="ADAL" clId="{C76A1A53-47F2-4644-99DB-0FAB1E53C80D}" dt="2024-11-06T16:16:18.384" v="9977" actId="1035"/>
          <ac:spMkLst>
            <pc:docMk/>
            <pc:sldMk cId="742410102" sldId="4392"/>
            <ac:spMk id="19" creationId="{23B7F637-0B3E-409A-A458-126FF5C1F12F}"/>
          </ac:spMkLst>
        </pc:spChg>
        <pc:spChg chg="add mod">
          <ac:chgData name="Juliana Barros" userId="7ba259c6-7bb4-49a9-8cd6-2187ffa0d615" providerId="ADAL" clId="{C76A1A53-47F2-4644-99DB-0FAB1E53C80D}" dt="2024-11-06T16:16:16.540" v="9971" actId="571"/>
          <ac:spMkLst>
            <pc:docMk/>
            <pc:sldMk cId="742410102" sldId="4392"/>
            <ac:spMk id="22" creationId="{E55B1D32-9A8C-4E91-93D4-04CDDAAFC6EB}"/>
          </ac:spMkLst>
        </pc:spChg>
        <pc:spChg chg="add mod">
          <ac:chgData name="Juliana Barros" userId="7ba259c6-7bb4-49a9-8cd6-2187ffa0d615" providerId="ADAL" clId="{C76A1A53-47F2-4644-99DB-0FAB1E53C80D}" dt="2024-11-06T16:16:16.540" v="9971" actId="571"/>
          <ac:spMkLst>
            <pc:docMk/>
            <pc:sldMk cId="742410102" sldId="4392"/>
            <ac:spMk id="25" creationId="{096F65CB-9A3B-4013-8A3D-42053CF189FF}"/>
          </ac:spMkLst>
        </pc:spChg>
        <pc:spChg chg="add mod">
          <ac:chgData name="Juliana Barros" userId="7ba259c6-7bb4-49a9-8cd6-2187ffa0d615" providerId="ADAL" clId="{C76A1A53-47F2-4644-99DB-0FAB1E53C80D}" dt="2024-11-06T16:16:16.540" v="9971" actId="571"/>
          <ac:spMkLst>
            <pc:docMk/>
            <pc:sldMk cId="742410102" sldId="4392"/>
            <ac:spMk id="26" creationId="{5FDA5C19-A3D2-4B23-9AD2-DD016816D25E}"/>
          </ac:spMkLst>
        </pc:spChg>
        <pc:picChg chg="del">
          <ac:chgData name="Juliana Barros" userId="7ba259c6-7bb4-49a9-8cd6-2187ffa0d615" providerId="ADAL" clId="{C76A1A53-47F2-4644-99DB-0FAB1E53C80D}" dt="2024-11-06T16:15:16.660" v="9951" actId="478"/>
          <ac:picMkLst>
            <pc:docMk/>
            <pc:sldMk cId="742410102" sldId="4392"/>
            <ac:picMk id="12" creationId="{5A07FC8D-D729-4DC9-8C41-688848BCDA5B}"/>
          </ac:picMkLst>
        </pc:picChg>
        <pc:picChg chg="add mod">
          <ac:chgData name="Juliana Barros" userId="7ba259c6-7bb4-49a9-8cd6-2187ffa0d615" providerId="ADAL" clId="{C76A1A53-47F2-4644-99DB-0FAB1E53C80D}" dt="2024-11-06T16:16:18.384" v="9977" actId="1035"/>
          <ac:picMkLst>
            <pc:docMk/>
            <pc:sldMk cId="742410102" sldId="4392"/>
            <ac:picMk id="15" creationId="{CE365740-C48A-467C-8DDC-7EF06C8E48D2}"/>
          </ac:picMkLst>
        </pc:picChg>
        <pc:picChg chg="del">
          <ac:chgData name="Juliana Barros" userId="7ba259c6-7bb4-49a9-8cd6-2187ffa0d615" providerId="ADAL" clId="{C76A1A53-47F2-4644-99DB-0FAB1E53C80D}" dt="2024-11-06T16:15:15.056" v="9950" actId="478"/>
          <ac:picMkLst>
            <pc:docMk/>
            <pc:sldMk cId="742410102" sldId="4392"/>
            <ac:picMk id="16" creationId="{4F22CA6F-9D1B-4A05-AE82-60E83D153155}"/>
          </ac:picMkLst>
        </pc:picChg>
        <pc:picChg chg="add mod">
          <ac:chgData name="Juliana Barros" userId="7ba259c6-7bb4-49a9-8cd6-2187ffa0d615" providerId="ADAL" clId="{C76A1A53-47F2-4644-99DB-0FAB1E53C80D}" dt="2024-11-06T16:16:16.540" v="9971" actId="571"/>
          <ac:picMkLst>
            <pc:docMk/>
            <pc:sldMk cId="742410102" sldId="4392"/>
            <ac:picMk id="20" creationId="{580261D0-0D0B-465C-B647-5871038ABBB5}"/>
          </ac:picMkLst>
        </pc:picChg>
      </pc:sldChg>
      <pc:sldChg chg="add del">
        <pc:chgData name="Juliana Barros" userId="7ba259c6-7bb4-49a9-8cd6-2187ffa0d615" providerId="ADAL" clId="{C76A1A53-47F2-4644-99DB-0FAB1E53C80D}" dt="2024-11-06T16:14:33.024" v="9934"/>
        <pc:sldMkLst>
          <pc:docMk/>
          <pc:sldMk cId="980877986" sldId="4392"/>
        </pc:sldMkLst>
      </pc:sldChg>
      <pc:sldChg chg="add del">
        <pc:chgData name="Juliana Barros" userId="7ba259c6-7bb4-49a9-8cd6-2187ffa0d615" providerId="ADAL" clId="{C76A1A53-47F2-4644-99DB-0FAB1E53C80D}" dt="2024-11-06T16:16:47.244" v="9980"/>
        <pc:sldMkLst>
          <pc:docMk/>
          <pc:sldMk cId="99409686" sldId="4393"/>
        </pc:sldMkLst>
      </pc:sldChg>
      <pc:sldChg chg="addSp delSp modSp add mod">
        <pc:chgData name="Juliana Barros" userId="7ba259c6-7bb4-49a9-8cd6-2187ffa0d615" providerId="ADAL" clId="{C76A1A53-47F2-4644-99DB-0FAB1E53C80D}" dt="2024-11-06T16:19:01.757" v="10025" actId="14100"/>
        <pc:sldMkLst>
          <pc:docMk/>
          <pc:sldMk cId="904657438" sldId="4393"/>
        </pc:sldMkLst>
        <pc:spChg chg="mod">
          <ac:chgData name="Juliana Barros" userId="7ba259c6-7bb4-49a9-8cd6-2187ffa0d615" providerId="ADAL" clId="{C76A1A53-47F2-4644-99DB-0FAB1E53C80D}" dt="2024-11-06T16:17:10.701" v="10003" actId="20577"/>
          <ac:spMkLst>
            <pc:docMk/>
            <pc:sldMk cId="904657438" sldId="4393"/>
            <ac:spMk id="11" creationId="{0E9A0FC6-62A8-B361-6F1B-3C2990BE65E5}"/>
          </ac:spMkLst>
        </pc:spChg>
        <pc:spChg chg="mod">
          <ac:chgData name="Juliana Barros" userId="7ba259c6-7bb4-49a9-8cd6-2187ffa0d615" providerId="ADAL" clId="{C76A1A53-47F2-4644-99DB-0FAB1E53C80D}" dt="2024-11-06T16:19:01.757" v="10025" actId="14100"/>
          <ac:spMkLst>
            <pc:docMk/>
            <pc:sldMk cId="904657438" sldId="4393"/>
            <ac:spMk id="14" creationId="{79B7ABE5-EE59-4973-A4FC-CB2BCC71AB4E}"/>
          </ac:spMkLst>
        </pc:spChg>
        <pc:picChg chg="del">
          <ac:chgData name="Juliana Barros" userId="7ba259c6-7bb4-49a9-8cd6-2187ffa0d615" providerId="ADAL" clId="{C76A1A53-47F2-4644-99DB-0FAB1E53C80D}" dt="2024-11-06T16:17:28.830" v="10006" actId="478"/>
          <ac:picMkLst>
            <pc:docMk/>
            <pc:sldMk cId="904657438" sldId="4393"/>
            <ac:picMk id="12" creationId="{5A07FC8D-D729-4DC9-8C41-688848BCDA5B}"/>
          </ac:picMkLst>
        </pc:picChg>
        <pc:picChg chg="add mod modCrop">
          <ac:chgData name="Juliana Barros" userId="7ba259c6-7bb4-49a9-8cd6-2187ffa0d615" providerId="ADAL" clId="{C76A1A53-47F2-4644-99DB-0FAB1E53C80D}" dt="2024-11-06T16:18:50.734" v="10024" actId="1076"/>
          <ac:picMkLst>
            <pc:docMk/>
            <pc:sldMk cId="904657438" sldId="4393"/>
            <ac:picMk id="15" creationId="{44D11E30-DBDF-43ED-8C6F-D6EFBC4BD53E}"/>
          </ac:picMkLst>
        </pc:picChg>
        <pc:picChg chg="del">
          <ac:chgData name="Juliana Barros" userId="7ba259c6-7bb4-49a9-8cd6-2187ffa0d615" providerId="ADAL" clId="{C76A1A53-47F2-4644-99DB-0FAB1E53C80D}" dt="2024-11-06T16:17:27.316" v="10005" actId="478"/>
          <ac:picMkLst>
            <pc:docMk/>
            <pc:sldMk cId="904657438" sldId="4393"/>
            <ac:picMk id="16" creationId="{4F22CA6F-9D1B-4A05-AE82-60E83D153155}"/>
          </ac:picMkLst>
        </pc:picChg>
      </pc:sldChg>
      <pc:sldChg chg="add del">
        <pc:chgData name="Juliana Barros" userId="7ba259c6-7bb4-49a9-8cd6-2187ffa0d615" providerId="ADAL" clId="{C76A1A53-47F2-4644-99DB-0FAB1E53C80D}" dt="2024-11-06T16:19:21.730" v="10028"/>
        <pc:sldMkLst>
          <pc:docMk/>
          <pc:sldMk cId="1160720947" sldId="4394"/>
        </pc:sldMkLst>
      </pc:sldChg>
      <pc:sldChg chg="addSp delSp modSp add mod">
        <pc:chgData name="Juliana Barros" userId="7ba259c6-7bb4-49a9-8cd6-2187ffa0d615" providerId="ADAL" clId="{C76A1A53-47F2-4644-99DB-0FAB1E53C80D}" dt="2024-11-06T16:26:44.632" v="10139"/>
        <pc:sldMkLst>
          <pc:docMk/>
          <pc:sldMk cId="3629673145" sldId="4394"/>
        </pc:sldMkLst>
        <pc:spChg chg="mod">
          <ac:chgData name="Juliana Barros" userId="7ba259c6-7bb4-49a9-8cd6-2187ffa0d615" providerId="ADAL" clId="{C76A1A53-47F2-4644-99DB-0FAB1E53C80D}" dt="2024-11-06T16:21:26.409" v="10096" actId="20577"/>
          <ac:spMkLst>
            <pc:docMk/>
            <pc:sldMk cId="3629673145" sldId="4394"/>
            <ac:spMk id="14" creationId="{79B7ABE5-EE59-4973-A4FC-CB2BCC71AB4E}"/>
          </ac:spMkLst>
        </pc:spChg>
        <pc:spChg chg="add mod">
          <ac:chgData name="Juliana Barros" userId="7ba259c6-7bb4-49a9-8cd6-2187ffa0d615" providerId="ADAL" clId="{C76A1A53-47F2-4644-99DB-0FAB1E53C80D}" dt="2024-11-06T16:23:31.228" v="10123" actId="14100"/>
          <ac:spMkLst>
            <pc:docMk/>
            <pc:sldMk cId="3629673145" sldId="4394"/>
            <ac:spMk id="17" creationId="{42999D50-6C5E-42B7-B0EA-1A9E94DBCDF7}"/>
          </ac:spMkLst>
        </pc:spChg>
        <pc:spChg chg="add mod">
          <ac:chgData name="Juliana Barros" userId="7ba259c6-7bb4-49a9-8cd6-2187ffa0d615" providerId="ADAL" clId="{C76A1A53-47F2-4644-99DB-0FAB1E53C80D}" dt="2024-11-06T16:23:35.415" v="10124" actId="14100"/>
          <ac:spMkLst>
            <pc:docMk/>
            <pc:sldMk cId="3629673145" sldId="4394"/>
            <ac:spMk id="19" creationId="{40248DC7-0726-42C0-817A-2BC6B271CD17}"/>
          </ac:spMkLst>
        </pc:spChg>
        <pc:picChg chg="add mod">
          <ac:chgData name="Juliana Barros" userId="7ba259c6-7bb4-49a9-8cd6-2187ffa0d615" providerId="ADAL" clId="{C76A1A53-47F2-4644-99DB-0FAB1E53C80D}" dt="2024-11-06T16:19:50.319" v="10070" actId="1076"/>
          <ac:picMkLst>
            <pc:docMk/>
            <pc:sldMk cId="3629673145" sldId="4394"/>
            <ac:picMk id="12" creationId="{97AA78B9-1FFA-42DA-AD73-B319466042A1}"/>
          </ac:picMkLst>
        </pc:picChg>
        <pc:picChg chg="del">
          <ac:chgData name="Juliana Barros" userId="7ba259c6-7bb4-49a9-8cd6-2187ffa0d615" providerId="ADAL" clId="{C76A1A53-47F2-4644-99DB-0FAB1E53C80D}" dt="2024-11-06T16:19:23.356" v="10030" actId="478"/>
          <ac:picMkLst>
            <pc:docMk/>
            <pc:sldMk cId="3629673145" sldId="4394"/>
            <ac:picMk id="15" creationId="{44D11E30-DBDF-43ED-8C6F-D6EFBC4BD53E}"/>
          </ac:picMkLst>
        </pc:picChg>
        <pc:picChg chg="add mod">
          <ac:chgData name="Juliana Barros" userId="7ba259c6-7bb4-49a9-8cd6-2187ffa0d615" providerId="ADAL" clId="{C76A1A53-47F2-4644-99DB-0FAB1E53C80D}" dt="2024-11-06T16:23:42.171" v="10125" actId="1076"/>
          <ac:picMkLst>
            <pc:docMk/>
            <pc:sldMk cId="3629673145" sldId="4394"/>
            <ac:picMk id="16" creationId="{9471583D-3E3C-4EA7-A0D2-702D02FF1614}"/>
          </ac:picMkLst>
        </pc:picChg>
        <pc:picChg chg="add mod">
          <ac:chgData name="Juliana Barros" userId="7ba259c6-7bb4-49a9-8cd6-2187ffa0d615" providerId="ADAL" clId="{C76A1A53-47F2-4644-99DB-0FAB1E53C80D}" dt="2024-11-06T16:25:21.099" v="10136" actId="1076"/>
          <ac:picMkLst>
            <pc:docMk/>
            <pc:sldMk cId="3629673145" sldId="4394"/>
            <ac:picMk id="18" creationId="{34F6C455-A296-47D7-9CDF-F953EEA24840}"/>
          </ac:picMkLst>
        </pc:picChg>
        <pc:cxnChg chg="add mod">
          <ac:chgData name="Juliana Barros" userId="7ba259c6-7bb4-49a9-8cd6-2187ffa0d615" providerId="ADAL" clId="{C76A1A53-47F2-4644-99DB-0FAB1E53C80D}" dt="2024-11-06T16:25:00.572" v="10133" actId="208"/>
          <ac:cxnSpMkLst>
            <pc:docMk/>
            <pc:sldMk cId="3629673145" sldId="4394"/>
            <ac:cxnSpMk id="20" creationId="{E2052F40-7C43-4788-92F3-4A6E9AD46126}"/>
          </ac:cxnSpMkLst>
        </pc:cxnChg>
        <pc:cxnChg chg="add mod">
          <ac:chgData name="Juliana Barros" userId="7ba259c6-7bb4-49a9-8cd6-2187ffa0d615" providerId="ADAL" clId="{C76A1A53-47F2-4644-99DB-0FAB1E53C80D}" dt="2024-11-06T16:25:00.572" v="10133" actId="208"/>
          <ac:cxnSpMkLst>
            <pc:docMk/>
            <pc:sldMk cId="3629673145" sldId="4394"/>
            <ac:cxnSpMk id="22" creationId="{757319B9-8DFD-475F-8FD1-8791D895DE5E}"/>
          </ac:cxnSpMkLst>
        </pc:cxnChg>
        <pc:cxnChg chg="add del mod">
          <ac:chgData name="Juliana Barros" userId="7ba259c6-7bb4-49a9-8cd6-2187ffa0d615" providerId="ADAL" clId="{C76A1A53-47F2-4644-99DB-0FAB1E53C80D}" dt="2024-11-06T16:26:44.632" v="10139"/>
          <ac:cxnSpMkLst>
            <pc:docMk/>
            <pc:sldMk cId="3629673145" sldId="4394"/>
            <ac:cxnSpMk id="25" creationId="{C4A3738B-E239-45B4-81F6-16763915EF06}"/>
          </ac:cxnSpMkLst>
        </pc:cxnChg>
        <pc:cxnChg chg="add del mod">
          <ac:chgData name="Juliana Barros" userId="7ba259c6-7bb4-49a9-8cd6-2187ffa0d615" providerId="ADAL" clId="{C76A1A53-47F2-4644-99DB-0FAB1E53C80D}" dt="2024-11-06T16:26:44.632" v="10139"/>
          <ac:cxnSpMkLst>
            <pc:docMk/>
            <pc:sldMk cId="3629673145" sldId="4394"/>
            <ac:cxnSpMk id="26" creationId="{1181ABBB-2F91-41F5-B09A-5A6A868C97A4}"/>
          </ac:cxnSpMkLst>
        </pc:cxnChg>
      </pc:sldChg>
      <pc:sldChg chg="addSp delSp modSp add mod">
        <pc:chgData name="Juliana Barros" userId="7ba259c6-7bb4-49a9-8cd6-2187ffa0d615" providerId="ADAL" clId="{C76A1A53-47F2-4644-99DB-0FAB1E53C80D}" dt="2024-11-06T16:30:06.745" v="10185"/>
        <pc:sldMkLst>
          <pc:docMk/>
          <pc:sldMk cId="3564088371" sldId="4395"/>
        </pc:sldMkLst>
        <pc:spChg chg="mod">
          <ac:chgData name="Juliana Barros" userId="7ba259c6-7bb4-49a9-8cd6-2187ffa0d615" providerId="ADAL" clId="{C76A1A53-47F2-4644-99DB-0FAB1E53C80D}" dt="2024-11-06T16:30:06.745" v="10185"/>
          <ac:spMkLst>
            <pc:docMk/>
            <pc:sldMk cId="3564088371" sldId="4395"/>
            <ac:spMk id="11" creationId="{0E9A0FC6-62A8-B361-6F1B-3C2990BE65E5}"/>
          </ac:spMkLst>
        </pc:spChg>
        <pc:spChg chg="del">
          <ac:chgData name="Juliana Barros" userId="7ba259c6-7bb4-49a9-8cd6-2187ffa0d615" providerId="ADAL" clId="{C76A1A53-47F2-4644-99DB-0FAB1E53C80D}" dt="2024-11-06T16:26:56.576" v="10143" actId="478"/>
          <ac:spMkLst>
            <pc:docMk/>
            <pc:sldMk cId="3564088371" sldId="4395"/>
            <ac:spMk id="14" creationId="{79B7ABE5-EE59-4973-A4FC-CB2BCC71AB4E}"/>
          </ac:spMkLst>
        </pc:spChg>
        <pc:spChg chg="del">
          <ac:chgData name="Juliana Barros" userId="7ba259c6-7bb4-49a9-8cd6-2187ffa0d615" providerId="ADAL" clId="{C76A1A53-47F2-4644-99DB-0FAB1E53C80D}" dt="2024-11-06T16:26:56.576" v="10143" actId="478"/>
          <ac:spMkLst>
            <pc:docMk/>
            <pc:sldMk cId="3564088371" sldId="4395"/>
            <ac:spMk id="17" creationId="{42999D50-6C5E-42B7-B0EA-1A9E94DBCDF7}"/>
          </ac:spMkLst>
        </pc:spChg>
        <pc:spChg chg="del">
          <ac:chgData name="Juliana Barros" userId="7ba259c6-7bb4-49a9-8cd6-2187ffa0d615" providerId="ADAL" clId="{C76A1A53-47F2-4644-99DB-0FAB1E53C80D}" dt="2024-11-06T16:26:56.576" v="10143" actId="478"/>
          <ac:spMkLst>
            <pc:docMk/>
            <pc:sldMk cId="3564088371" sldId="4395"/>
            <ac:spMk id="19" creationId="{40248DC7-0726-42C0-817A-2BC6B271CD17}"/>
          </ac:spMkLst>
        </pc:spChg>
        <pc:spChg chg="add mod">
          <ac:chgData name="Juliana Barros" userId="7ba259c6-7bb4-49a9-8cd6-2187ffa0d615" providerId="ADAL" clId="{C76A1A53-47F2-4644-99DB-0FAB1E53C80D}" dt="2024-11-06T16:27:22.107" v="10148" actId="164"/>
          <ac:spMkLst>
            <pc:docMk/>
            <pc:sldMk cId="3564088371" sldId="4395"/>
            <ac:spMk id="28" creationId="{00EDA06D-4844-47F7-AE44-D6B016492915}"/>
          </ac:spMkLst>
        </pc:spChg>
        <pc:spChg chg="add mod">
          <ac:chgData name="Juliana Barros" userId="7ba259c6-7bb4-49a9-8cd6-2187ffa0d615" providerId="ADAL" clId="{C76A1A53-47F2-4644-99DB-0FAB1E53C80D}" dt="2024-11-06T16:27:22.107" v="10148" actId="164"/>
          <ac:spMkLst>
            <pc:docMk/>
            <pc:sldMk cId="3564088371" sldId="4395"/>
            <ac:spMk id="29" creationId="{5F6A7EBE-2B31-4397-8632-92E07D290EF2}"/>
          </ac:spMkLst>
        </pc:spChg>
        <pc:spChg chg="add mod">
          <ac:chgData name="Juliana Barros" userId="7ba259c6-7bb4-49a9-8cd6-2187ffa0d615" providerId="ADAL" clId="{C76A1A53-47F2-4644-99DB-0FAB1E53C80D}" dt="2024-11-06T16:27:22.107" v="10148" actId="164"/>
          <ac:spMkLst>
            <pc:docMk/>
            <pc:sldMk cId="3564088371" sldId="4395"/>
            <ac:spMk id="30" creationId="{9485C709-1C1F-4FD3-8D05-81F3E486D58E}"/>
          </ac:spMkLst>
        </pc:spChg>
        <pc:spChg chg="add mod">
          <ac:chgData name="Juliana Barros" userId="7ba259c6-7bb4-49a9-8cd6-2187ffa0d615" providerId="ADAL" clId="{C76A1A53-47F2-4644-99DB-0FAB1E53C80D}" dt="2024-11-06T16:28:45.084" v="10169" actId="1036"/>
          <ac:spMkLst>
            <pc:docMk/>
            <pc:sldMk cId="3564088371" sldId="4395"/>
            <ac:spMk id="31" creationId="{084BCC5C-1B7E-4E81-B546-38374FB9D440}"/>
          </ac:spMkLst>
        </pc:spChg>
        <pc:spChg chg="add mod">
          <ac:chgData name="Juliana Barros" userId="7ba259c6-7bb4-49a9-8cd6-2187ffa0d615" providerId="ADAL" clId="{C76A1A53-47F2-4644-99DB-0FAB1E53C80D}" dt="2024-11-06T16:28:49.778" v="10170" actId="404"/>
          <ac:spMkLst>
            <pc:docMk/>
            <pc:sldMk cId="3564088371" sldId="4395"/>
            <ac:spMk id="32" creationId="{4D3F75EE-2F5B-4039-9DF8-5E14CBF20E52}"/>
          </ac:spMkLst>
        </pc:spChg>
        <pc:spChg chg="add mod">
          <ac:chgData name="Juliana Barros" userId="7ba259c6-7bb4-49a9-8cd6-2187ffa0d615" providerId="ADAL" clId="{C76A1A53-47F2-4644-99DB-0FAB1E53C80D}" dt="2024-11-06T16:29:00.640" v="10173" actId="14100"/>
          <ac:spMkLst>
            <pc:docMk/>
            <pc:sldMk cId="3564088371" sldId="4395"/>
            <ac:spMk id="33" creationId="{F062DF36-17C2-4E09-9EDF-E9D688F6BE01}"/>
          </ac:spMkLst>
        </pc:spChg>
        <pc:spChg chg="add mod">
          <ac:chgData name="Juliana Barros" userId="7ba259c6-7bb4-49a9-8cd6-2187ffa0d615" providerId="ADAL" clId="{C76A1A53-47F2-4644-99DB-0FAB1E53C80D}" dt="2024-11-06T16:27:22.107" v="10148" actId="164"/>
          <ac:spMkLst>
            <pc:docMk/>
            <pc:sldMk cId="3564088371" sldId="4395"/>
            <ac:spMk id="34" creationId="{8FD83F91-0824-4C21-87AB-89931F9F4449}"/>
          </ac:spMkLst>
        </pc:spChg>
        <pc:grpChg chg="add mod">
          <ac:chgData name="Juliana Barros" userId="7ba259c6-7bb4-49a9-8cd6-2187ffa0d615" providerId="ADAL" clId="{C76A1A53-47F2-4644-99DB-0FAB1E53C80D}" dt="2024-11-06T16:27:50.361" v="10155" actId="1076"/>
          <ac:grpSpMkLst>
            <pc:docMk/>
            <pc:sldMk cId="3564088371" sldId="4395"/>
            <ac:grpSpMk id="2" creationId="{EE458C71-A06B-4DC1-B0E4-32ADE6B0BEBE}"/>
          </ac:grpSpMkLst>
        </pc:grpChg>
        <pc:picChg chg="del">
          <ac:chgData name="Juliana Barros" userId="7ba259c6-7bb4-49a9-8cd6-2187ffa0d615" providerId="ADAL" clId="{C76A1A53-47F2-4644-99DB-0FAB1E53C80D}" dt="2024-11-06T16:26:56.576" v="10143" actId="478"/>
          <ac:picMkLst>
            <pc:docMk/>
            <pc:sldMk cId="3564088371" sldId="4395"/>
            <ac:picMk id="12" creationId="{97AA78B9-1FFA-42DA-AD73-B319466042A1}"/>
          </ac:picMkLst>
        </pc:picChg>
        <pc:picChg chg="del">
          <ac:chgData name="Juliana Barros" userId="7ba259c6-7bb4-49a9-8cd6-2187ffa0d615" providerId="ADAL" clId="{C76A1A53-47F2-4644-99DB-0FAB1E53C80D}" dt="2024-11-06T16:26:56.576" v="10143" actId="478"/>
          <ac:picMkLst>
            <pc:docMk/>
            <pc:sldMk cId="3564088371" sldId="4395"/>
            <ac:picMk id="16" creationId="{9471583D-3E3C-4EA7-A0D2-702D02FF1614}"/>
          </ac:picMkLst>
        </pc:picChg>
        <pc:picChg chg="del">
          <ac:chgData name="Juliana Barros" userId="7ba259c6-7bb4-49a9-8cd6-2187ffa0d615" providerId="ADAL" clId="{C76A1A53-47F2-4644-99DB-0FAB1E53C80D}" dt="2024-11-06T16:26:56.576" v="10143" actId="478"/>
          <ac:picMkLst>
            <pc:docMk/>
            <pc:sldMk cId="3564088371" sldId="4395"/>
            <ac:picMk id="18" creationId="{34F6C455-A296-47D7-9CDF-F953EEA24840}"/>
          </ac:picMkLst>
        </pc:picChg>
        <pc:picChg chg="add mod">
          <ac:chgData name="Juliana Barros" userId="7ba259c6-7bb4-49a9-8cd6-2187ffa0d615" providerId="ADAL" clId="{C76A1A53-47F2-4644-99DB-0FAB1E53C80D}" dt="2024-11-06T16:29:07.404" v="10174" actId="14100"/>
          <ac:picMkLst>
            <pc:docMk/>
            <pc:sldMk cId="3564088371" sldId="4395"/>
            <ac:picMk id="25" creationId="{56D72BA0-CAED-400F-BFB7-E50B1D638F66}"/>
          </ac:picMkLst>
        </pc:picChg>
        <pc:picChg chg="add mod">
          <ac:chgData name="Juliana Barros" userId="7ba259c6-7bb4-49a9-8cd6-2187ffa0d615" providerId="ADAL" clId="{C76A1A53-47F2-4644-99DB-0FAB1E53C80D}" dt="2024-11-06T16:27:22.107" v="10148" actId="164"/>
          <ac:picMkLst>
            <pc:docMk/>
            <pc:sldMk cId="3564088371" sldId="4395"/>
            <ac:picMk id="26" creationId="{D0B552E3-45D7-488F-A46F-E3EECA83D213}"/>
          </ac:picMkLst>
        </pc:picChg>
        <pc:picChg chg="add mod">
          <ac:chgData name="Juliana Barros" userId="7ba259c6-7bb4-49a9-8cd6-2187ffa0d615" providerId="ADAL" clId="{C76A1A53-47F2-4644-99DB-0FAB1E53C80D}" dt="2024-11-06T16:27:22.107" v="10148" actId="164"/>
          <ac:picMkLst>
            <pc:docMk/>
            <pc:sldMk cId="3564088371" sldId="4395"/>
            <ac:picMk id="27" creationId="{488F3C04-B1AC-433B-8C41-86D9A4C01F40}"/>
          </ac:picMkLst>
        </pc:picChg>
        <pc:cxnChg chg="del">
          <ac:chgData name="Juliana Barros" userId="7ba259c6-7bb4-49a9-8cd6-2187ffa0d615" providerId="ADAL" clId="{C76A1A53-47F2-4644-99DB-0FAB1E53C80D}" dt="2024-11-06T16:26:56.576" v="10143" actId="478"/>
          <ac:cxnSpMkLst>
            <pc:docMk/>
            <pc:sldMk cId="3564088371" sldId="4395"/>
            <ac:cxnSpMk id="20" creationId="{E2052F40-7C43-4788-92F3-4A6E9AD46126}"/>
          </ac:cxnSpMkLst>
        </pc:cxnChg>
        <pc:cxnChg chg="del">
          <ac:chgData name="Juliana Barros" userId="7ba259c6-7bb4-49a9-8cd6-2187ffa0d615" providerId="ADAL" clId="{C76A1A53-47F2-4644-99DB-0FAB1E53C80D}" dt="2024-11-06T16:26:56.576" v="10143" actId="478"/>
          <ac:cxnSpMkLst>
            <pc:docMk/>
            <pc:sldMk cId="3564088371" sldId="4395"/>
            <ac:cxnSpMk id="22" creationId="{757319B9-8DFD-475F-8FD1-8791D895DE5E}"/>
          </ac:cxnSpMkLst>
        </pc:cxnChg>
      </pc:sldChg>
      <pc:sldChg chg="add del">
        <pc:chgData name="Juliana Barros" userId="7ba259c6-7bb4-49a9-8cd6-2187ffa0d615" providerId="ADAL" clId="{C76A1A53-47F2-4644-99DB-0FAB1E53C80D}" dt="2024-11-06T16:26:50.437" v="10141"/>
        <pc:sldMkLst>
          <pc:docMk/>
          <pc:sldMk cId="3911943429" sldId="4395"/>
        </pc:sldMkLst>
      </pc:sldChg>
      <pc:sldChg chg="addSp delSp modSp add mod modAnim">
        <pc:chgData name="Juliana Barros" userId="7ba259c6-7bb4-49a9-8cd6-2187ffa0d615" providerId="ADAL" clId="{C76A1A53-47F2-4644-99DB-0FAB1E53C80D}" dt="2024-11-06T16:30:59.611" v="10191" actId="1076"/>
        <pc:sldMkLst>
          <pc:docMk/>
          <pc:sldMk cId="696174066" sldId="4396"/>
        </pc:sldMkLst>
        <pc:grpChg chg="del">
          <ac:chgData name="Juliana Barros" userId="7ba259c6-7bb4-49a9-8cd6-2187ffa0d615" providerId="ADAL" clId="{C76A1A53-47F2-4644-99DB-0FAB1E53C80D}" dt="2024-11-06T16:30:33.053" v="10189" actId="478"/>
          <ac:grpSpMkLst>
            <pc:docMk/>
            <pc:sldMk cId="696174066" sldId="4396"/>
            <ac:grpSpMk id="2" creationId="{EE458C71-A06B-4DC1-B0E4-32ADE6B0BEBE}"/>
          </ac:grpSpMkLst>
        </pc:grpChg>
        <pc:picChg chg="add mod">
          <ac:chgData name="Juliana Barros" userId="7ba259c6-7bb4-49a9-8cd6-2187ffa0d615" providerId="ADAL" clId="{C76A1A53-47F2-4644-99DB-0FAB1E53C80D}" dt="2024-11-06T16:30:59.611" v="10191" actId="1076"/>
          <ac:picMkLst>
            <pc:docMk/>
            <pc:sldMk cId="696174066" sldId="4396"/>
            <ac:picMk id="20" creationId="{C7903CAE-19C8-4F2A-862D-7D9AF969793D}"/>
          </ac:picMkLst>
        </pc:picChg>
      </pc:sldChg>
      <pc:sldChg chg="add del">
        <pc:chgData name="Juliana Barros" userId="7ba259c6-7bb4-49a9-8cd6-2187ffa0d615" providerId="ADAL" clId="{C76A1A53-47F2-4644-99DB-0FAB1E53C80D}" dt="2024-11-06T16:30:21.066" v="10187"/>
        <pc:sldMkLst>
          <pc:docMk/>
          <pc:sldMk cId="1727998665" sldId="4396"/>
        </pc:sldMkLst>
      </pc:sldChg>
      <pc:sldChg chg="addSp delSp modSp add mod">
        <pc:chgData name="Juliana Barros" userId="7ba259c6-7bb4-49a9-8cd6-2187ffa0d615" providerId="ADAL" clId="{C76A1A53-47F2-4644-99DB-0FAB1E53C80D}" dt="2024-11-06T16:33:52.645" v="10239" actId="1038"/>
        <pc:sldMkLst>
          <pc:docMk/>
          <pc:sldMk cId="410950773" sldId="4397"/>
        </pc:sldMkLst>
        <pc:spChg chg="mod">
          <ac:chgData name="Juliana Barros" userId="7ba259c6-7bb4-49a9-8cd6-2187ffa0d615" providerId="ADAL" clId="{C76A1A53-47F2-4644-99DB-0FAB1E53C80D}" dt="2024-11-06T16:33:12.424" v="10208" actId="14100"/>
          <ac:spMkLst>
            <pc:docMk/>
            <pc:sldMk cId="410950773" sldId="4397"/>
            <ac:spMk id="14" creationId="{79B7ABE5-EE59-4973-A4FC-CB2BCC71AB4E}"/>
          </ac:spMkLst>
        </pc:spChg>
        <pc:picChg chg="add mod">
          <ac:chgData name="Juliana Barros" userId="7ba259c6-7bb4-49a9-8cd6-2187ffa0d615" providerId="ADAL" clId="{C76A1A53-47F2-4644-99DB-0FAB1E53C80D}" dt="2024-11-06T16:33:45.419" v="10214" actId="1076"/>
          <ac:picMkLst>
            <pc:docMk/>
            <pc:sldMk cId="410950773" sldId="4397"/>
            <ac:picMk id="12" creationId="{A5AE1A79-BBEA-440C-81E3-B15D12B90DB1}"/>
          </ac:picMkLst>
        </pc:picChg>
        <pc:picChg chg="del">
          <ac:chgData name="Juliana Barros" userId="7ba259c6-7bb4-49a9-8cd6-2187ffa0d615" providerId="ADAL" clId="{C76A1A53-47F2-4644-99DB-0FAB1E53C80D}" dt="2024-11-06T16:32:09.153" v="10196" actId="478"/>
          <ac:picMkLst>
            <pc:docMk/>
            <pc:sldMk cId="410950773" sldId="4397"/>
            <ac:picMk id="15" creationId="{44D11E30-DBDF-43ED-8C6F-D6EFBC4BD53E}"/>
          </ac:picMkLst>
        </pc:picChg>
        <pc:picChg chg="add mod">
          <ac:chgData name="Juliana Barros" userId="7ba259c6-7bb4-49a9-8cd6-2187ffa0d615" providerId="ADAL" clId="{C76A1A53-47F2-4644-99DB-0FAB1E53C80D}" dt="2024-11-06T16:33:52.645" v="10239" actId="1038"/>
          <ac:picMkLst>
            <pc:docMk/>
            <pc:sldMk cId="410950773" sldId="4397"/>
            <ac:picMk id="16" creationId="{A2C9B546-F716-4D92-A91B-4D9B4F154D98}"/>
          </ac:picMkLst>
        </pc:picChg>
      </pc:sldChg>
      <pc:sldChg chg="add del">
        <pc:chgData name="Juliana Barros" userId="7ba259c6-7bb4-49a9-8cd6-2187ffa0d615" providerId="ADAL" clId="{C76A1A53-47F2-4644-99DB-0FAB1E53C80D}" dt="2024-11-06T16:32:05.108" v="10194"/>
        <pc:sldMkLst>
          <pc:docMk/>
          <pc:sldMk cId="863343067" sldId="4397"/>
        </pc:sldMkLst>
      </pc:sldChg>
      <pc:sldChg chg="add del">
        <pc:chgData name="Juliana Barros" userId="7ba259c6-7bb4-49a9-8cd6-2187ffa0d615" providerId="ADAL" clId="{C76A1A53-47F2-4644-99DB-0FAB1E53C80D}" dt="2024-11-06T17:15:09.334" v="10242"/>
        <pc:sldMkLst>
          <pc:docMk/>
          <pc:sldMk cId="1671581046" sldId="4398"/>
        </pc:sldMkLst>
      </pc:sldChg>
      <pc:sldChg chg="addSp delSp modSp add mod">
        <pc:chgData name="Juliana Barros" userId="7ba259c6-7bb4-49a9-8cd6-2187ffa0d615" providerId="ADAL" clId="{C76A1A53-47F2-4644-99DB-0FAB1E53C80D}" dt="2024-11-06T17:21:16.897" v="10330" actId="14100"/>
        <pc:sldMkLst>
          <pc:docMk/>
          <pc:sldMk cId="4214945334" sldId="4398"/>
        </pc:sldMkLst>
        <pc:spChg chg="mod">
          <ac:chgData name="Juliana Barros" userId="7ba259c6-7bb4-49a9-8cd6-2187ffa0d615" providerId="ADAL" clId="{C76A1A53-47F2-4644-99DB-0FAB1E53C80D}" dt="2024-11-06T17:15:30.731" v="10262" actId="20577"/>
          <ac:spMkLst>
            <pc:docMk/>
            <pc:sldMk cId="4214945334" sldId="4398"/>
            <ac:spMk id="11" creationId="{0E9A0FC6-62A8-B361-6F1B-3C2990BE65E5}"/>
          </ac:spMkLst>
        </pc:spChg>
        <pc:spChg chg="mod">
          <ac:chgData name="Juliana Barros" userId="7ba259c6-7bb4-49a9-8cd6-2187ffa0d615" providerId="ADAL" clId="{C76A1A53-47F2-4644-99DB-0FAB1E53C80D}" dt="2024-11-06T17:16:45.356" v="10308" actId="20577"/>
          <ac:spMkLst>
            <pc:docMk/>
            <pc:sldMk cId="4214945334" sldId="4398"/>
            <ac:spMk id="14" creationId="{79B7ABE5-EE59-4973-A4FC-CB2BCC71AB4E}"/>
          </ac:spMkLst>
        </pc:spChg>
        <pc:picChg chg="del">
          <ac:chgData name="Juliana Barros" userId="7ba259c6-7bb4-49a9-8cd6-2187ffa0d615" providerId="ADAL" clId="{C76A1A53-47F2-4644-99DB-0FAB1E53C80D}" dt="2024-11-06T17:17:00.531" v="10310" actId="478"/>
          <ac:picMkLst>
            <pc:docMk/>
            <pc:sldMk cId="4214945334" sldId="4398"/>
            <ac:picMk id="12" creationId="{A5AE1A79-BBEA-440C-81E3-B15D12B90DB1}"/>
          </ac:picMkLst>
        </pc:picChg>
        <pc:picChg chg="add mod modCrop">
          <ac:chgData name="Juliana Barros" userId="7ba259c6-7bb4-49a9-8cd6-2187ffa0d615" providerId="ADAL" clId="{C76A1A53-47F2-4644-99DB-0FAB1E53C80D}" dt="2024-11-06T17:19:51.910" v="10322" actId="1076"/>
          <ac:picMkLst>
            <pc:docMk/>
            <pc:sldMk cId="4214945334" sldId="4398"/>
            <ac:picMk id="15" creationId="{F25639D0-F0BF-4F56-A6D7-FDA25A07F53E}"/>
          </ac:picMkLst>
        </pc:picChg>
        <pc:picChg chg="del">
          <ac:chgData name="Juliana Barros" userId="7ba259c6-7bb4-49a9-8cd6-2187ffa0d615" providerId="ADAL" clId="{C76A1A53-47F2-4644-99DB-0FAB1E53C80D}" dt="2024-11-06T17:16:59.496" v="10309" actId="478"/>
          <ac:picMkLst>
            <pc:docMk/>
            <pc:sldMk cId="4214945334" sldId="4398"/>
            <ac:picMk id="16" creationId="{A2C9B546-F716-4D92-A91B-4D9B4F154D98}"/>
          </ac:picMkLst>
        </pc:picChg>
        <pc:picChg chg="add mod modCrop">
          <ac:chgData name="Juliana Barros" userId="7ba259c6-7bb4-49a9-8cd6-2187ffa0d615" providerId="ADAL" clId="{C76A1A53-47F2-4644-99DB-0FAB1E53C80D}" dt="2024-11-06T17:21:16.897" v="10330" actId="14100"/>
          <ac:picMkLst>
            <pc:docMk/>
            <pc:sldMk cId="4214945334" sldId="4398"/>
            <ac:picMk id="17" creationId="{5C4B7FA2-A606-43D4-92C1-12F62044A5D8}"/>
          </ac:picMkLst>
        </pc:picChg>
      </pc:sldChg>
      <pc:sldChg chg="add del">
        <pc:chgData name="Juliana Barros" userId="7ba259c6-7bb4-49a9-8cd6-2187ffa0d615" providerId="ADAL" clId="{C76A1A53-47F2-4644-99DB-0FAB1E53C80D}" dt="2024-11-06T17:21:54.157" v="10333"/>
        <pc:sldMkLst>
          <pc:docMk/>
          <pc:sldMk cId="41483099" sldId="4399"/>
        </pc:sldMkLst>
      </pc:sldChg>
      <pc:sldChg chg="addSp delSp modSp add del mod">
        <pc:chgData name="Juliana Barros" userId="7ba259c6-7bb4-49a9-8cd6-2187ffa0d615" providerId="ADAL" clId="{C76A1A53-47F2-4644-99DB-0FAB1E53C80D}" dt="2024-11-06T17:26:05.963" v="10435" actId="1036"/>
        <pc:sldMkLst>
          <pc:docMk/>
          <pc:sldMk cId="1618095356" sldId="4399"/>
        </pc:sldMkLst>
        <pc:spChg chg="mod">
          <ac:chgData name="Juliana Barros" userId="7ba259c6-7bb4-49a9-8cd6-2187ffa0d615" providerId="ADAL" clId="{C76A1A53-47F2-4644-99DB-0FAB1E53C80D}" dt="2024-11-06T17:22:21.548" v="10360" actId="20577"/>
          <ac:spMkLst>
            <pc:docMk/>
            <pc:sldMk cId="1618095356" sldId="4399"/>
            <ac:spMk id="11" creationId="{0E9A0FC6-62A8-B361-6F1B-3C2990BE65E5}"/>
          </ac:spMkLst>
        </pc:spChg>
        <pc:spChg chg="mod">
          <ac:chgData name="Juliana Barros" userId="7ba259c6-7bb4-49a9-8cd6-2187ffa0d615" providerId="ADAL" clId="{C76A1A53-47F2-4644-99DB-0FAB1E53C80D}" dt="2024-11-06T17:25:09.944" v="10403" actId="14100"/>
          <ac:spMkLst>
            <pc:docMk/>
            <pc:sldMk cId="1618095356" sldId="4399"/>
            <ac:spMk id="14" creationId="{79B7ABE5-EE59-4973-A4FC-CB2BCC71AB4E}"/>
          </ac:spMkLst>
        </pc:spChg>
        <pc:grpChg chg="add mod">
          <ac:chgData name="Juliana Barros" userId="7ba259c6-7bb4-49a9-8cd6-2187ffa0d615" providerId="ADAL" clId="{C76A1A53-47F2-4644-99DB-0FAB1E53C80D}" dt="2024-11-06T17:26:05.963" v="10435" actId="1036"/>
          <ac:grpSpMkLst>
            <pc:docMk/>
            <pc:sldMk cId="1618095356" sldId="4399"/>
            <ac:grpSpMk id="18" creationId="{A8B574D2-E59B-41EB-90DD-7D087D49A22C}"/>
          </ac:grpSpMkLst>
        </pc:grpChg>
        <pc:picChg chg="add mod">
          <ac:chgData name="Juliana Barros" userId="7ba259c6-7bb4-49a9-8cd6-2187ffa0d615" providerId="ADAL" clId="{C76A1A53-47F2-4644-99DB-0FAB1E53C80D}" dt="2024-11-06T17:25:02.007" v="10402" actId="1035"/>
          <ac:picMkLst>
            <pc:docMk/>
            <pc:sldMk cId="1618095356" sldId="4399"/>
            <ac:picMk id="12" creationId="{EA6DCD64-E895-4CC4-AB77-43227A3F6020}"/>
          </ac:picMkLst>
        </pc:picChg>
        <pc:picChg chg="del">
          <ac:chgData name="Juliana Barros" userId="7ba259c6-7bb4-49a9-8cd6-2187ffa0d615" providerId="ADAL" clId="{C76A1A53-47F2-4644-99DB-0FAB1E53C80D}" dt="2024-11-06T17:22:30.956" v="10361" actId="478"/>
          <ac:picMkLst>
            <pc:docMk/>
            <pc:sldMk cId="1618095356" sldId="4399"/>
            <ac:picMk id="15" creationId="{F25639D0-F0BF-4F56-A6D7-FDA25A07F53E}"/>
          </ac:picMkLst>
        </pc:picChg>
        <pc:picChg chg="add mod">
          <ac:chgData name="Juliana Barros" userId="7ba259c6-7bb4-49a9-8cd6-2187ffa0d615" providerId="ADAL" clId="{C76A1A53-47F2-4644-99DB-0FAB1E53C80D}" dt="2024-11-06T17:24:33.860" v="10385" actId="1076"/>
          <ac:picMkLst>
            <pc:docMk/>
            <pc:sldMk cId="1618095356" sldId="4399"/>
            <ac:picMk id="16" creationId="{91F60844-200C-4DF4-972D-9AC3794002DA}"/>
          </ac:picMkLst>
        </pc:picChg>
        <pc:picChg chg="del">
          <ac:chgData name="Juliana Barros" userId="7ba259c6-7bb4-49a9-8cd6-2187ffa0d615" providerId="ADAL" clId="{C76A1A53-47F2-4644-99DB-0FAB1E53C80D}" dt="2024-11-06T17:22:31.799" v="10362" actId="478"/>
          <ac:picMkLst>
            <pc:docMk/>
            <pc:sldMk cId="1618095356" sldId="4399"/>
            <ac:picMk id="17" creationId="{5C4B7FA2-A606-43D4-92C1-12F62044A5D8}"/>
          </ac:picMkLst>
        </pc:picChg>
        <pc:inkChg chg="mod">
          <ac:chgData name="Juliana Barros" userId="7ba259c6-7bb4-49a9-8cd6-2187ffa0d615" providerId="ADAL" clId="{C76A1A53-47F2-4644-99DB-0FAB1E53C80D}" dt="2024-11-06T17:23:41.251" v="10376"/>
          <ac:inkMkLst>
            <pc:docMk/>
            <pc:sldMk cId="1618095356" sldId="4399"/>
            <ac:inkMk id="19" creationId="{52AEA086-A6D0-45F9-B20B-722D71B56DF6}"/>
          </ac:inkMkLst>
        </pc:inkChg>
        <pc:inkChg chg="mod">
          <ac:chgData name="Juliana Barros" userId="7ba259c6-7bb4-49a9-8cd6-2187ffa0d615" providerId="ADAL" clId="{C76A1A53-47F2-4644-99DB-0FAB1E53C80D}" dt="2024-11-06T17:23:41.251" v="10376"/>
          <ac:inkMkLst>
            <pc:docMk/>
            <pc:sldMk cId="1618095356" sldId="4399"/>
            <ac:inkMk id="20" creationId="{E42DB857-61B1-4499-9E94-0FCA9E25D803}"/>
          </ac:inkMkLst>
        </pc:inkChg>
      </pc:sldChg>
      <pc:sldChg chg="add del">
        <pc:chgData name="Juliana Barros" userId="7ba259c6-7bb4-49a9-8cd6-2187ffa0d615" providerId="ADAL" clId="{C76A1A53-47F2-4644-99DB-0FAB1E53C80D}" dt="2024-11-07T11:10:15.672" v="10438"/>
        <pc:sldMkLst>
          <pc:docMk/>
          <pc:sldMk cId="305390608" sldId="4400"/>
        </pc:sldMkLst>
      </pc:sldChg>
      <pc:sldChg chg="addSp delSp modSp add mod">
        <pc:chgData name="Juliana Barros" userId="7ba259c6-7bb4-49a9-8cd6-2187ffa0d615" providerId="ADAL" clId="{C76A1A53-47F2-4644-99DB-0FAB1E53C80D}" dt="2024-11-07T11:17:08.433" v="10470" actId="20577"/>
        <pc:sldMkLst>
          <pc:docMk/>
          <pc:sldMk cId="3171296907" sldId="4400"/>
        </pc:sldMkLst>
        <pc:spChg chg="mod">
          <ac:chgData name="Juliana Barros" userId="7ba259c6-7bb4-49a9-8cd6-2187ffa0d615" providerId="ADAL" clId="{C76A1A53-47F2-4644-99DB-0FAB1E53C80D}" dt="2024-11-07T11:15:23.422" v="10449" actId="27803"/>
          <ac:spMkLst>
            <pc:docMk/>
            <pc:sldMk cId="3171296907" sldId="4400"/>
            <ac:spMk id="4" creationId="{87D0681F-C5EF-44DD-88C1-155B4943D2A6}"/>
          </ac:spMkLst>
        </pc:spChg>
        <pc:spChg chg="mod">
          <ac:chgData name="Juliana Barros" userId="7ba259c6-7bb4-49a9-8cd6-2187ffa0d615" providerId="ADAL" clId="{C76A1A53-47F2-4644-99DB-0FAB1E53C80D}" dt="2024-11-07T11:15:23.422" v="10449" actId="27803"/>
          <ac:spMkLst>
            <pc:docMk/>
            <pc:sldMk cId="3171296907" sldId="4400"/>
            <ac:spMk id="5" creationId="{FD1AD998-5C7D-424B-B5E7-5463F307DFB7}"/>
          </ac:spMkLst>
        </pc:spChg>
        <pc:spChg chg="mod">
          <ac:chgData name="Juliana Barros" userId="7ba259c6-7bb4-49a9-8cd6-2187ffa0d615" providerId="ADAL" clId="{C76A1A53-47F2-4644-99DB-0FAB1E53C80D}" dt="2024-11-07T11:15:23.422" v="10449" actId="27803"/>
          <ac:spMkLst>
            <pc:docMk/>
            <pc:sldMk cId="3171296907" sldId="4400"/>
            <ac:spMk id="7" creationId="{A35EFB25-998D-484B-98F5-F4CE8ED2EAC9}"/>
          </ac:spMkLst>
        </pc:spChg>
        <pc:spChg chg="mod">
          <ac:chgData name="Juliana Barros" userId="7ba259c6-7bb4-49a9-8cd6-2187ffa0d615" providerId="ADAL" clId="{C76A1A53-47F2-4644-99DB-0FAB1E53C80D}" dt="2024-11-07T11:15:23.422" v="10449" actId="27803"/>
          <ac:spMkLst>
            <pc:docMk/>
            <pc:sldMk cId="3171296907" sldId="4400"/>
            <ac:spMk id="8" creationId="{0AE7B9E7-9BE6-47C5-B9B2-AB4D7E3321BC}"/>
          </ac:spMkLst>
        </pc:spChg>
        <pc:spChg chg="mod">
          <ac:chgData name="Juliana Barros" userId="7ba259c6-7bb4-49a9-8cd6-2187ffa0d615" providerId="ADAL" clId="{C76A1A53-47F2-4644-99DB-0FAB1E53C80D}" dt="2024-11-07T11:15:23.422" v="10449" actId="27803"/>
          <ac:spMkLst>
            <pc:docMk/>
            <pc:sldMk cId="3171296907" sldId="4400"/>
            <ac:spMk id="9" creationId="{B68CDC33-8748-4143-805C-5ACABFD89C21}"/>
          </ac:spMkLst>
        </pc:spChg>
        <pc:spChg chg="mod">
          <ac:chgData name="Juliana Barros" userId="7ba259c6-7bb4-49a9-8cd6-2187ffa0d615" providerId="ADAL" clId="{C76A1A53-47F2-4644-99DB-0FAB1E53C80D}" dt="2024-11-07T11:15:23.422" v="10449" actId="27803"/>
          <ac:spMkLst>
            <pc:docMk/>
            <pc:sldMk cId="3171296907" sldId="4400"/>
            <ac:spMk id="10" creationId="{52181E7C-95D6-4A71-8BBD-845369CD49B7}"/>
          </ac:spMkLst>
        </pc:spChg>
        <pc:spChg chg="mod">
          <ac:chgData name="Juliana Barros" userId="7ba259c6-7bb4-49a9-8cd6-2187ffa0d615" providerId="ADAL" clId="{C76A1A53-47F2-4644-99DB-0FAB1E53C80D}" dt="2024-11-07T11:17:08.433" v="10470" actId="20577"/>
          <ac:spMkLst>
            <pc:docMk/>
            <pc:sldMk cId="3171296907" sldId="4400"/>
            <ac:spMk id="11" creationId="{0E9A0FC6-62A8-B361-6F1B-3C2990BE65E5}"/>
          </ac:spMkLst>
        </pc:spChg>
        <pc:spChg chg="del mod">
          <ac:chgData name="Juliana Barros" userId="7ba259c6-7bb4-49a9-8cd6-2187ffa0d615" providerId="ADAL" clId="{C76A1A53-47F2-4644-99DB-0FAB1E53C80D}" dt="2024-11-07T11:10:21.226" v="10441" actId="478"/>
          <ac:spMkLst>
            <pc:docMk/>
            <pc:sldMk cId="3171296907" sldId="4400"/>
            <ac:spMk id="14" creationId="{79B7ABE5-EE59-4973-A4FC-CB2BCC71AB4E}"/>
          </ac:spMkLst>
        </pc:spChg>
        <pc:spChg chg="mod">
          <ac:chgData name="Juliana Barros" userId="7ba259c6-7bb4-49a9-8cd6-2187ffa0d615" providerId="ADAL" clId="{C76A1A53-47F2-4644-99DB-0FAB1E53C80D}" dt="2024-11-07T11:15:23.422" v="10449" actId="27803"/>
          <ac:spMkLst>
            <pc:docMk/>
            <pc:sldMk cId="3171296907" sldId="4400"/>
            <ac:spMk id="27" creationId="{4EC74D51-159A-43F6-901C-5EC77D1D4D4B}"/>
          </ac:spMkLst>
        </pc:spChg>
        <pc:spChg chg="mod">
          <ac:chgData name="Juliana Barros" userId="7ba259c6-7bb4-49a9-8cd6-2187ffa0d615" providerId="ADAL" clId="{C76A1A53-47F2-4644-99DB-0FAB1E53C80D}" dt="2024-11-07T11:15:23.422" v="10449" actId="27803"/>
          <ac:spMkLst>
            <pc:docMk/>
            <pc:sldMk cId="3171296907" sldId="4400"/>
            <ac:spMk id="28" creationId="{C5EF3BDE-B373-451B-8CBB-F1BDD219712E}"/>
          </ac:spMkLst>
        </pc:spChg>
        <pc:spChg chg="mod">
          <ac:chgData name="Juliana Barros" userId="7ba259c6-7bb4-49a9-8cd6-2187ffa0d615" providerId="ADAL" clId="{C76A1A53-47F2-4644-99DB-0FAB1E53C80D}" dt="2024-11-07T11:15:23.422" v="10449" actId="27803"/>
          <ac:spMkLst>
            <pc:docMk/>
            <pc:sldMk cId="3171296907" sldId="4400"/>
            <ac:spMk id="29" creationId="{F63F3CC9-D14B-4879-913B-78407B030422}"/>
          </ac:spMkLst>
        </pc:spChg>
        <pc:spChg chg="mod">
          <ac:chgData name="Juliana Barros" userId="7ba259c6-7bb4-49a9-8cd6-2187ffa0d615" providerId="ADAL" clId="{C76A1A53-47F2-4644-99DB-0FAB1E53C80D}" dt="2024-11-07T11:15:23.422" v="10449" actId="27803"/>
          <ac:spMkLst>
            <pc:docMk/>
            <pc:sldMk cId="3171296907" sldId="4400"/>
            <ac:spMk id="30" creationId="{8DB2D6FF-85C5-4D97-B752-795E7F0B40DC}"/>
          </ac:spMkLst>
        </pc:spChg>
        <pc:spChg chg="mod">
          <ac:chgData name="Juliana Barros" userId="7ba259c6-7bb4-49a9-8cd6-2187ffa0d615" providerId="ADAL" clId="{C76A1A53-47F2-4644-99DB-0FAB1E53C80D}" dt="2024-11-07T11:15:23.422" v="10449" actId="27803"/>
          <ac:spMkLst>
            <pc:docMk/>
            <pc:sldMk cId="3171296907" sldId="4400"/>
            <ac:spMk id="31" creationId="{DD1FE1C2-67A3-48D6-81BD-0A72A694607B}"/>
          </ac:spMkLst>
        </pc:spChg>
        <pc:spChg chg="mod">
          <ac:chgData name="Juliana Barros" userId="7ba259c6-7bb4-49a9-8cd6-2187ffa0d615" providerId="ADAL" clId="{C76A1A53-47F2-4644-99DB-0FAB1E53C80D}" dt="2024-11-07T11:15:23.422" v="10449" actId="27803"/>
          <ac:spMkLst>
            <pc:docMk/>
            <pc:sldMk cId="3171296907" sldId="4400"/>
            <ac:spMk id="32" creationId="{A482B921-B36B-40BC-872B-0CFDCD24590F}"/>
          </ac:spMkLst>
        </pc:spChg>
        <pc:spChg chg="mod">
          <ac:chgData name="Juliana Barros" userId="7ba259c6-7bb4-49a9-8cd6-2187ffa0d615" providerId="ADAL" clId="{C76A1A53-47F2-4644-99DB-0FAB1E53C80D}" dt="2024-11-07T11:15:23.422" v="10449" actId="27803"/>
          <ac:spMkLst>
            <pc:docMk/>
            <pc:sldMk cId="3171296907" sldId="4400"/>
            <ac:spMk id="33" creationId="{827AAFBE-EFB1-424F-A6A2-BDCBBED00206}"/>
          </ac:spMkLst>
        </pc:spChg>
        <pc:spChg chg="mod">
          <ac:chgData name="Juliana Barros" userId="7ba259c6-7bb4-49a9-8cd6-2187ffa0d615" providerId="ADAL" clId="{C76A1A53-47F2-4644-99DB-0FAB1E53C80D}" dt="2024-11-07T11:15:23.422" v="10449" actId="27803"/>
          <ac:spMkLst>
            <pc:docMk/>
            <pc:sldMk cId="3171296907" sldId="4400"/>
            <ac:spMk id="34" creationId="{40D03B58-68B0-4087-9012-B2E55F0F2058}"/>
          </ac:spMkLst>
        </pc:spChg>
        <pc:spChg chg="mod">
          <ac:chgData name="Juliana Barros" userId="7ba259c6-7bb4-49a9-8cd6-2187ffa0d615" providerId="ADAL" clId="{C76A1A53-47F2-4644-99DB-0FAB1E53C80D}" dt="2024-11-07T11:15:23.422" v="10449" actId="27803"/>
          <ac:spMkLst>
            <pc:docMk/>
            <pc:sldMk cId="3171296907" sldId="4400"/>
            <ac:spMk id="37" creationId="{883F66E1-D4BB-4DED-847B-793E83B7B1F0}"/>
          </ac:spMkLst>
        </pc:spChg>
        <pc:spChg chg="mod">
          <ac:chgData name="Juliana Barros" userId="7ba259c6-7bb4-49a9-8cd6-2187ffa0d615" providerId="ADAL" clId="{C76A1A53-47F2-4644-99DB-0FAB1E53C80D}" dt="2024-11-07T11:15:23.422" v="10449" actId="27803"/>
          <ac:spMkLst>
            <pc:docMk/>
            <pc:sldMk cId="3171296907" sldId="4400"/>
            <ac:spMk id="38" creationId="{C34354F9-7431-436E-919A-C7B069D180F6}"/>
          </ac:spMkLst>
        </pc:spChg>
        <pc:spChg chg="mod">
          <ac:chgData name="Juliana Barros" userId="7ba259c6-7bb4-49a9-8cd6-2187ffa0d615" providerId="ADAL" clId="{C76A1A53-47F2-4644-99DB-0FAB1E53C80D}" dt="2024-11-07T11:15:23.422" v="10449" actId="27803"/>
          <ac:spMkLst>
            <pc:docMk/>
            <pc:sldMk cId="3171296907" sldId="4400"/>
            <ac:spMk id="40" creationId="{6CA91DE1-0D28-4328-A678-0DDC3673B819}"/>
          </ac:spMkLst>
        </pc:spChg>
        <pc:spChg chg="mod">
          <ac:chgData name="Juliana Barros" userId="7ba259c6-7bb4-49a9-8cd6-2187ffa0d615" providerId="ADAL" clId="{C76A1A53-47F2-4644-99DB-0FAB1E53C80D}" dt="2024-11-07T11:15:23.422" v="10449" actId="27803"/>
          <ac:spMkLst>
            <pc:docMk/>
            <pc:sldMk cId="3171296907" sldId="4400"/>
            <ac:spMk id="41" creationId="{69B1E6AC-BB76-437A-B8F2-01073718B5B7}"/>
          </ac:spMkLst>
        </pc:spChg>
        <pc:spChg chg="mod">
          <ac:chgData name="Juliana Barros" userId="7ba259c6-7bb4-49a9-8cd6-2187ffa0d615" providerId="ADAL" clId="{C76A1A53-47F2-4644-99DB-0FAB1E53C80D}" dt="2024-11-07T11:15:23.422" v="10449" actId="27803"/>
          <ac:spMkLst>
            <pc:docMk/>
            <pc:sldMk cId="3171296907" sldId="4400"/>
            <ac:spMk id="43" creationId="{8454FAC6-79CD-4650-BEB3-1D25C29E5964}"/>
          </ac:spMkLst>
        </pc:spChg>
        <pc:spChg chg="mod">
          <ac:chgData name="Juliana Barros" userId="7ba259c6-7bb4-49a9-8cd6-2187ffa0d615" providerId="ADAL" clId="{C76A1A53-47F2-4644-99DB-0FAB1E53C80D}" dt="2024-11-07T11:15:23.422" v="10449" actId="27803"/>
          <ac:spMkLst>
            <pc:docMk/>
            <pc:sldMk cId="3171296907" sldId="4400"/>
            <ac:spMk id="44" creationId="{6391CEF3-9FE5-438D-93E9-79436C40A9DB}"/>
          </ac:spMkLst>
        </pc:spChg>
        <pc:spChg chg="mod">
          <ac:chgData name="Juliana Barros" userId="7ba259c6-7bb4-49a9-8cd6-2187ffa0d615" providerId="ADAL" clId="{C76A1A53-47F2-4644-99DB-0FAB1E53C80D}" dt="2024-11-07T11:15:23.422" v="10449" actId="27803"/>
          <ac:spMkLst>
            <pc:docMk/>
            <pc:sldMk cId="3171296907" sldId="4400"/>
            <ac:spMk id="45" creationId="{AC81F7FC-DCA1-46A7-BF7E-EF22173D12D4}"/>
          </ac:spMkLst>
        </pc:spChg>
        <pc:spChg chg="mod">
          <ac:chgData name="Juliana Barros" userId="7ba259c6-7bb4-49a9-8cd6-2187ffa0d615" providerId="ADAL" clId="{C76A1A53-47F2-4644-99DB-0FAB1E53C80D}" dt="2024-11-07T11:15:23.422" v="10449" actId="27803"/>
          <ac:spMkLst>
            <pc:docMk/>
            <pc:sldMk cId="3171296907" sldId="4400"/>
            <ac:spMk id="46" creationId="{6F98D37A-479E-4CEB-96C2-15DB540426F9}"/>
          </ac:spMkLst>
        </pc:spChg>
        <pc:spChg chg="mod">
          <ac:chgData name="Juliana Barros" userId="7ba259c6-7bb4-49a9-8cd6-2187ffa0d615" providerId="ADAL" clId="{C76A1A53-47F2-4644-99DB-0FAB1E53C80D}" dt="2024-11-07T11:15:23.422" v="10449" actId="27803"/>
          <ac:spMkLst>
            <pc:docMk/>
            <pc:sldMk cId="3171296907" sldId="4400"/>
            <ac:spMk id="47" creationId="{9E0BC47F-FA32-44FA-B04D-C71411A69E43}"/>
          </ac:spMkLst>
        </pc:spChg>
        <pc:spChg chg="mod">
          <ac:chgData name="Juliana Barros" userId="7ba259c6-7bb4-49a9-8cd6-2187ffa0d615" providerId="ADAL" clId="{C76A1A53-47F2-4644-99DB-0FAB1E53C80D}" dt="2024-11-07T11:15:23.422" v="10449" actId="27803"/>
          <ac:spMkLst>
            <pc:docMk/>
            <pc:sldMk cId="3171296907" sldId="4400"/>
            <ac:spMk id="48" creationId="{07D9796E-B7C6-4A6E-B2D3-80D84A6E68D7}"/>
          </ac:spMkLst>
        </pc:spChg>
        <pc:spChg chg="mod">
          <ac:chgData name="Juliana Barros" userId="7ba259c6-7bb4-49a9-8cd6-2187ffa0d615" providerId="ADAL" clId="{C76A1A53-47F2-4644-99DB-0FAB1E53C80D}" dt="2024-11-07T11:15:23.422" v="10449" actId="27803"/>
          <ac:spMkLst>
            <pc:docMk/>
            <pc:sldMk cId="3171296907" sldId="4400"/>
            <ac:spMk id="49" creationId="{A239C5B0-1C14-44C6-8EE8-44353DA6F4F7}"/>
          </ac:spMkLst>
        </pc:spChg>
        <pc:grpChg chg="mod">
          <ac:chgData name="Juliana Barros" userId="7ba259c6-7bb4-49a9-8cd6-2187ffa0d615" providerId="ADAL" clId="{C76A1A53-47F2-4644-99DB-0FAB1E53C80D}" dt="2024-11-07T11:15:23.422" v="10449" actId="27803"/>
          <ac:grpSpMkLst>
            <pc:docMk/>
            <pc:sldMk cId="3171296907" sldId="4400"/>
            <ac:grpSpMk id="2" creationId="{BD85EA24-8773-4AAB-A035-A6B52CB6A875}"/>
          </ac:grpSpMkLst>
        </pc:grpChg>
        <pc:grpChg chg="add mod">
          <ac:chgData name="Juliana Barros" userId="7ba259c6-7bb4-49a9-8cd6-2187ffa0d615" providerId="ADAL" clId="{C76A1A53-47F2-4644-99DB-0FAB1E53C80D}" dt="2024-11-07T11:16:31.430" v="10456" actId="1076"/>
          <ac:grpSpMkLst>
            <pc:docMk/>
            <pc:sldMk cId="3171296907" sldId="4400"/>
            <ac:grpSpMk id="17" creationId="{98189347-0CDB-4A27-90FC-B8E1C40815C3}"/>
          </ac:grpSpMkLst>
        </pc:grpChg>
        <pc:grpChg chg="del">
          <ac:chgData name="Juliana Barros" userId="7ba259c6-7bb4-49a9-8cd6-2187ffa0d615" providerId="ADAL" clId="{C76A1A53-47F2-4644-99DB-0FAB1E53C80D}" dt="2024-11-07T11:10:22.924" v="10442" actId="478"/>
          <ac:grpSpMkLst>
            <pc:docMk/>
            <pc:sldMk cId="3171296907" sldId="4400"/>
            <ac:grpSpMk id="18" creationId="{A8B574D2-E59B-41EB-90DD-7D087D49A22C}"/>
          </ac:grpSpMkLst>
        </pc:grpChg>
        <pc:grpChg chg="mod">
          <ac:chgData name="Juliana Barros" userId="7ba259c6-7bb4-49a9-8cd6-2187ffa0d615" providerId="ADAL" clId="{C76A1A53-47F2-4644-99DB-0FAB1E53C80D}" dt="2024-11-07T11:15:23.422" v="10449" actId="27803"/>
          <ac:grpSpMkLst>
            <pc:docMk/>
            <pc:sldMk cId="3171296907" sldId="4400"/>
            <ac:grpSpMk id="35" creationId="{84D901E7-658E-4A14-86C2-9758EB416408}"/>
          </ac:grpSpMkLst>
        </pc:grpChg>
        <pc:grpChg chg="mod">
          <ac:chgData name="Juliana Barros" userId="7ba259c6-7bb4-49a9-8cd6-2187ffa0d615" providerId="ADAL" clId="{C76A1A53-47F2-4644-99DB-0FAB1E53C80D}" dt="2024-11-07T11:15:23.422" v="10449" actId="27803"/>
          <ac:grpSpMkLst>
            <pc:docMk/>
            <pc:sldMk cId="3171296907" sldId="4400"/>
            <ac:grpSpMk id="36" creationId="{28F9866A-D1A9-4648-BE81-8F5F04552EB5}"/>
          </ac:grpSpMkLst>
        </pc:grpChg>
        <pc:grpChg chg="mod">
          <ac:chgData name="Juliana Barros" userId="7ba259c6-7bb4-49a9-8cd6-2187ffa0d615" providerId="ADAL" clId="{C76A1A53-47F2-4644-99DB-0FAB1E53C80D}" dt="2024-11-07T11:15:23.422" v="10449" actId="27803"/>
          <ac:grpSpMkLst>
            <pc:docMk/>
            <pc:sldMk cId="3171296907" sldId="4400"/>
            <ac:grpSpMk id="39" creationId="{EEF6E869-D220-46DA-8A51-C5A57DC75AFA}"/>
          </ac:grpSpMkLst>
        </pc:grpChg>
        <pc:grpChg chg="mod">
          <ac:chgData name="Juliana Barros" userId="7ba259c6-7bb4-49a9-8cd6-2187ffa0d615" providerId="ADAL" clId="{C76A1A53-47F2-4644-99DB-0FAB1E53C80D}" dt="2024-11-07T11:15:23.422" v="10449" actId="27803"/>
          <ac:grpSpMkLst>
            <pc:docMk/>
            <pc:sldMk cId="3171296907" sldId="4400"/>
            <ac:grpSpMk id="42" creationId="{AB56343E-8042-4CA2-87FC-989F0CBB3B0A}"/>
          </ac:grpSpMkLst>
        </pc:grpChg>
        <pc:picChg chg="del">
          <ac:chgData name="Juliana Barros" userId="7ba259c6-7bb4-49a9-8cd6-2187ffa0d615" providerId="ADAL" clId="{C76A1A53-47F2-4644-99DB-0FAB1E53C80D}" dt="2024-11-07T11:14:37.223" v="10444" actId="478"/>
          <ac:picMkLst>
            <pc:docMk/>
            <pc:sldMk cId="3171296907" sldId="4400"/>
            <ac:picMk id="12" creationId="{EA6DCD64-E895-4CC4-AB77-43227A3F6020}"/>
          </ac:picMkLst>
        </pc:picChg>
        <pc:picChg chg="add mod">
          <ac:chgData name="Juliana Barros" userId="7ba259c6-7bb4-49a9-8cd6-2187ffa0d615" providerId="ADAL" clId="{C76A1A53-47F2-4644-99DB-0FAB1E53C80D}" dt="2024-11-07T11:16:24.035" v="10455" actId="1076"/>
          <ac:picMkLst>
            <pc:docMk/>
            <pc:sldMk cId="3171296907" sldId="4400"/>
            <ac:picMk id="15" creationId="{8A010E37-DC98-4D87-8C48-15135FD23F16}"/>
          </ac:picMkLst>
        </pc:picChg>
        <pc:picChg chg="del">
          <ac:chgData name="Juliana Barros" userId="7ba259c6-7bb4-49a9-8cd6-2187ffa0d615" providerId="ADAL" clId="{C76A1A53-47F2-4644-99DB-0FAB1E53C80D}" dt="2024-11-07T11:14:35.429" v="10443" actId="478"/>
          <ac:picMkLst>
            <pc:docMk/>
            <pc:sldMk cId="3171296907" sldId="4400"/>
            <ac:picMk id="16" creationId="{91F60844-200C-4DF4-972D-9AC3794002DA}"/>
          </ac:picMkLst>
        </pc:picChg>
        <pc:picChg chg="add del mod">
          <ac:chgData name="Juliana Barros" userId="7ba259c6-7bb4-49a9-8cd6-2187ffa0d615" providerId="ADAL" clId="{C76A1A53-47F2-4644-99DB-0FAB1E53C80D}" dt="2024-11-07T11:16:07.890" v="10451" actId="1076"/>
          <ac:picMkLst>
            <pc:docMk/>
            <pc:sldMk cId="3171296907" sldId="4400"/>
            <ac:picMk id="26" creationId="{59660E4B-8B5A-47AE-B2BB-C106BDA75308}"/>
          </ac:picMkLst>
        </pc:picChg>
        <pc:picChg chg="add mod">
          <ac:chgData name="Juliana Barros" userId="7ba259c6-7bb4-49a9-8cd6-2187ffa0d615" providerId="ADAL" clId="{C76A1A53-47F2-4644-99DB-0FAB1E53C80D}" dt="2024-11-07T11:16:31.430" v="10456" actId="1076"/>
          <ac:picMkLst>
            <pc:docMk/>
            <pc:sldMk cId="3171296907" sldId="4400"/>
            <ac:picMk id="50" creationId="{0C7511C4-3F90-4A37-8FB6-C13CB8C7A7DC}"/>
          </ac:picMkLst>
        </pc:picChg>
        <pc:inkChg chg="mod">
          <ac:chgData name="Juliana Barros" userId="7ba259c6-7bb4-49a9-8cd6-2187ffa0d615" providerId="ADAL" clId="{C76A1A53-47F2-4644-99DB-0FAB1E53C80D}" dt="2024-11-07T11:15:04.493" v="10447"/>
          <ac:inkMkLst>
            <pc:docMk/>
            <pc:sldMk cId="3171296907" sldId="4400"/>
            <ac:inkMk id="22" creationId="{4D49EB3F-F4DA-4DF1-B854-9DBDB19A669F}"/>
          </ac:inkMkLst>
        </pc:inkChg>
        <pc:inkChg chg="mod">
          <ac:chgData name="Juliana Barros" userId="7ba259c6-7bb4-49a9-8cd6-2187ffa0d615" providerId="ADAL" clId="{C76A1A53-47F2-4644-99DB-0FAB1E53C80D}" dt="2024-11-07T11:15:04.493" v="10447"/>
          <ac:inkMkLst>
            <pc:docMk/>
            <pc:sldMk cId="3171296907" sldId="4400"/>
            <ac:inkMk id="25" creationId="{53518948-E6AB-4023-9C99-E08F211E212C}"/>
          </ac:inkMkLst>
        </pc:inkChg>
      </pc:sldChg>
      <pc:sldChg chg="addSp delSp modSp add mod">
        <pc:chgData name="Juliana Barros" userId="7ba259c6-7bb4-49a9-8cd6-2187ffa0d615" providerId="ADAL" clId="{C76A1A53-47F2-4644-99DB-0FAB1E53C80D}" dt="2024-11-07T11:19:07.670" v="10527" actId="1076"/>
        <pc:sldMkLst>
          <pc:docMk/>
          <pc:sldMk cId="2798099960" sldId="4401"/>
        </pc:sldMkLst>
        <pc:spChg chg="mod">
          <ac:chgData name="Juliana Barros" userId="7ba259c6-7bb4-49a9-8cd6-2187ffa0d615" providerId="ADAL" clId="{C76A1A53-47F2-4644-99DB-0FAB1E53C80D}" dt="2024-11-07T11:18:44.382" v="10522" actId="6549"/>
          <ac:spMkLst>
            <pc:docMk/>
            <pc:sldMk cId="2798099960" sldId="4401"/>
            <ac:spMk id="11" creationId="{0E9A0FC6-62A8-B361-6F1B-3C2990BE65E5}"/>
          </ac:spMkLst>
        </pc:spChg>
        <pc:spChg chg="del">
          <ac:chgData name="Juliana Barros" userId="7ba259c6-7bb4-49a9-8cd6-2187ffa0d615" providerId="ADAL" clId="{C76A1A53-47F2-4644-99DB-0FAB1E53C80D}" dt="2024-11-07T11:18:48.296" v="10523" actId="478"/>
          <ac:spMkLst>
            <pc:docMk/>
            <pc:sldMk cId="2798099960" sldId="4401"/>
            <ac:spMk id="14" creationId="{79B7ABE5-EE59-4973-A4FC-CB2BCC71AB4E}"/>
          </ac:spMkLst>
        </pc:spChg>
        <pc:grpChg chg="del">
          <ac:chgData name="Juliana Barros" userId="7ba259c6-7bb4-49a9-8cd6-2187ffa0d615" providerId="ADAL" clId="{C76A1A53-47F2-4644-99DB-0FAB1E53C80D}" dt="2024-11-07T11:18:50.141" v="10524" actId="478"/>
          <ac:grpSpMkLst>
            <pc:docMk/>
            <pc:sldMk cId="2798099960" sldId="4401"/>
            <ac:grpSpMk id="18" creationId="{A8B574D2-E59B-41EB-90DD-7D087D49A22C}"/>
          </ac:grpSpMkLst>
        </pc:grpChg>
        <pc:picChg chg="del">
          <ac:chgData name="Juliana Barros" userId="7ba259c6-7bb4-49a9-8cd6-2187ffa0d615" providerId="ADAL" clId="{C76A1A53-47F2-4644-99DB-0FAB1E53C80D}" dt="2024-11-07T11:18:55.115" v="10525" actId="478"/>
          <ac:picMkLst>
            <pc:docMk/>
            <pc:sldMk cId="2798099960" sldId="4401"/>
            <ac:picMk id="12" creationId="{EA6DCD64-E895-4CC4-AB77-43227A3F6020}"/>
          </ac:picMkLst>
        </pc:picChg>
        <pc:picChg chg="add mod">
          <ac:chgData name="Juliana Barros" userId="7ba259c6-7bb4-49a9-8cd6-2187ffa0d615" providerId="ADAL" clId="{C76A1A53-47F2-4644-99DB-0FAB1E53C80D}" dt="2024-11-07T11:19:07.670" v="10527" actId="1076"/>
          <ac:picMkLst>
            <pc:docMk/>
            <pc:sldMk cId="2798099960" sldId="4401"/>
            <ac:picMk id="15" creationId="{A01AF88D-43DA-406B-A859-A7B31C057531}"/>
          </ac:picMkLst>
        </pc:picChg>
        <pc:picChg chg="del">
          <ac:chgData name="Juliana Barros" userId="7ba259c6-7bb4-49a9-8cd6-2187ffa0d615" providerId="ADAL" clId="{C76A1A53-47F2-4644-99DB-0FAB1E53C80D}" dt="2024-11-07T11:18:55.115" v="10525" actId="478"/>
          <ac:picMkLst>
            <pc:docMk/>
            <pc:sldMk cId="2798099960" sldId="4401"/>
            <ac:picMk id="16" creationId="{91F60844-200C-4DF4-972D-9AC3794002DA}"/>
          </ac:picMkLst>
        </pc:picChg>
      </pc:sldChg>
      <pc:sldChg chg="add del">
        <pc:chgData name="Juliana Barros" userId="7ba259c6-7bb4-49a9-8cd6-2187ffa0d615" providerId="ADAL" clId="{C76A1A53-47F2-4644-99DB-0FAB1E53C80D}" dt="2024-11-07T11:18:04.250" v="10473"/>
        <pc:sldMkLst>
          <pc:docMk/>
          <pc:sldMk cId="2911920458" sldId="4401"/>
        </pc:sldMkLst>
      </pc:sldChg>
      <pc:sldChg chg="addSp delSp modSp add mod">
        <pc:chgData name="Juliana Barros" userId="7ba259c6-7bb4-49a9-8cd6-2187ffa0d615" providerId="ADAL" clId="{C76A1A53-47F2-4644-99DB-0FAB1E53C80D}" dt="2024-11-07T11:20:08.813" v="10551" actId="1076"/>
        <pc:sldMkLst>
          <pc:docMk/>
          <pc:sldMk cId="67326668" sldId="4402"/>
        </pc:sldMkLst>
        <pc:spChg chg="mod">
          <ac:chgData name="Juliana Barros" userId="7ba259c6-7bb4-49a9-8cd6-2187ffa0d615" providerId="ADAL" clId="{C76A1A53-47F2-4644-99DB-0FAB1E53C80D}" dt="2024-11-07T11:19:51.900" v="10548" actId="6549"/>
          <ac:spMkLst>
            <pc:docMk/>
            <pc:sldMk cId="67326668" sldId="4402"/>
            <ac:spMk id="11" creationId="{0E9A0FC6-62A8-B361-6F1B-3C2990BE65E5}"/>
          </ac:spMkLst>
        </pc:spChg>
        <pc:picChg chg="add mod">
          <ac:chgData name="Juliana Barros" userId="7ba259c6-7bb4-49a9-8cd6-2187ffa0d615" providerId="ADAL" clId="{C76A1A53-47F2-4644-99DB-0FAB1E53C80D}" dt="2024-11-07T11:20:08.813" v="10551" actId="1076"/>
          <ac:picMkLst>
            <pc:docMk/>
            <pc:sldMk cId="67326668" sldId="4402"/>
            <ac:picMk id="10" creationId="{1510D6E7-47D4-4F72-9F7B-6A27A1E3207B}"/>
          </ac:picMkLst>
        </pc:picChg>
        <pc:picChg chg="del">
          <ac:chgData name="Juliana Barros" userId="7ba259c6-7bb4-49a9-8cd6-2187ffa0d615" providerId="ADAL" clId="{C76A1A53-47F2-4644-99DB-0FAB1E53C80D}" dt="2024-11-07T11:20:01.055" v="10549" actId="478"/>
          <ac:picMkLst>
            <pc:docMk/>
            <pc:sldMk cId="67326668" sldId="4402"/>
            <ac:picMk id="15" creationId="{A01AF88D-43DA-406B-A859-A7B31C057531}"/>
          </ac:picMkLst>
        </pc:picChg>
      </pc:sldChg>
      <pc:sldChg chg="add del">
        <pc:chgData name="Juliana Barros" userId="7ba259c6-7bb4-49a9-8cd6-2187ffa0d615" providerId="ADAL" clId="{C76A1A53-47F2-4644-99DB-0FAB1E53C80D}" dt="2024-11-07T11:19:20.168" v="10530"/>
        <pc:sldMkLst>
          <pc:docMk/>
          <pc:sldMk cId="2781454937" sldId="4402"/>
        </pc:sldMkLst>
      </pc:sldChg>
      <pc:sldChg chg="addSp delSp modSp add mod">
        <pc:chgData name="Juliana Barros" userId="7ba259c6-7bb4-49a9-8cd6-2187ffa0d615" providerId="ADAL" clId="{C76A1A53-47F2-4644-99DB-0FAB1E53C80D}" dt="2024-11-07T11:22:00.772" v="10592" actId="1076"/>
        <pc:sldMkLst>
          <pc:docMk/>
          <pc:sldMk cId="992798728" sldId="4403"/>
        </pc:sldMkLst>
        <pc:spChg chg="mod">
          <ac:chgData name="Juliana Barros" userId="7ba259c6-7bb4-49a9-8cd6-2187ffa0d615" providerId="ADAL" clId="{C76A1A53-47F2-4644-99DB-0FAB1E53C80D}" dt="2024-11-07T11:21:50.600" v="10589" actId="6549"/>
          <ac:spMkLst>
            <pc:docMk/>
            <pc:sldMk cId="992798728" sldId="4403"/>
            <ac:spMk id="11" creationId="{0E9A0FC6-62A8-B361-6F1B-3C2990BE65E5}"/>
          </ac:spMkLst>
        </pc:spChg>
        <pc:picChg chg="del">
          <ac:chgData name="Juliana Barros" userId="7ba259c6-7bb4-49a9-8cd6-2187ffa0d615" providerId="ADAL" clId="{C76A1A53-47F2-4644-99DB-0FAB1E53C80D}" dt="2024-11-07T11:21:52.798" v="10590" actId="478"/>
          <ac:picMkLst>
            <pc:docMk/>
            <pc:sldMk cId="992798728" sldId="4403"/>
            <ac:picMk id="10" creationId="{1510D6E7-47D4-4F72-9F7B-6A27A1E3207B}"/>
          </ac:picMkLst>
        </pc:picChg>
        <pc:picChg chg="add mod">
          <ac:chgData name="Juliana Barros" userId="7ba259c6-7bb4-49a9-8cd6-2187ffa0d615" providerId="ADAL" clId="{C76A1A53-47F2-4644-99DB-0FAB1E53C80D}" dt="2024-11-07T11:22:00.772" v="10592" actId="1076"/>
          <ac:picMkLst>
            <pc:docMk/>
            <pc:sldMk cId="992798728" sldId="4403"/>
            <ac:picMk id="12" creationId="{06D88655-FB72-4A16-877B-330C20A6901F}"/>
          </ac:picMkLst>
        </pc:picChg>
      </pc:sldChg>
      <pc:sldChg chg="addSp delSp modSp add mod">
        <pc:chgData name="Juliana Barros" userId="7ba259c6-7bb4-49a9-8cd6-2187ffa0d615" providerId="ADAL" clId="{C76A1A53-47F2-4644-99DB-0FAB1E53C80D}" dt="2024-11-07T11:22:50.513" v="10607" actId="1076"/>
        <pc:sldMkLst>
          <pc:docMk/>
          <pc:sldMk cId="140092395" sldId="4404"/>
        </pc:sldMkLst>
        <pc:spChg chg="mod">
          <ac:chgData name="Juliana Barros" userId="7ba259c6-7bb4-49a9-8cd6-2187ffa0d615" providerId="ADAL" clId="{C76A1A53-47F2-4644-99DB-0FAB1E53C80D}" dt="2024-11-07T11:22:20.823" v="10602" actId="20577"/>
          <ac:spMkLst>
            <pc:docMk/>
            <pc:sldMk cId="140092395" sldId="4404"/>
            <ac:spMk id="11" creationId="{0E9A0FC6-62A8-B361-6F1B-3C2990BE65E5}"/>
          </ac:spMkLst>
        </pc:spChg>
        <pc:picChg chg="add mod">
          <ac:chgData name="Juliana Barros" userId="7ba259c6-7bb4-49a9-8cd6-2187ffa0d615" providerId="ADAL" clId="{C76A1A53-47F2-4644-99DB-0FAB1E53C80D}" dt="2024-11-07T11:22:50.513" v="10607" actId="1076"/>
          <ac:picMkLst>
            <pc:docMk/>
            <pc:sldMk cId="140092395" sldId="4404"/>
            <ac:picMk id="10" creationId="{543C9B9B-8D9D-41DF-A730-399A8F6AA7AB}"/>
          </ac:picMkLst>
        </pc:picChg>
        <pc:picChg chg="del">
          <ac:chgData name="Juliana Barros" userId="7ba259c6-7bb4-49a9-8cd6-2187ffa0d615" providerId="ADAL" clId="{C76A1A53-47F2-4644-99DB-0FAB1E53C80D}" dt="2024-11-07T11:22:23.326" v="10603" actId="478"/>
          <ac:picMkLst>
            <pc:docMk/>
            <pc:sldMk cId="140092395" sldId="4404"/>
            <ac:picMk id="12" creationId="{06D88655-FB72-4A16-877B-330C20A6901F}"/>
          </ac:picMkLst>
        </pc:picChg>
      </pc:sldChg>
      <pc:sldChg chg="add del">
        <pc:chgData name="Juliana Barros" userId="7ba259c6-7bb4-49a9-8cd6-2187ffa0d615" providerId="ADAL" clId="{C76A1A53-47F2-4644-99DB-0FAB1E53C80D}" dt="2024-11-07T11:22:13.946" v="10595"/>
        <pc:sldMkLst>
          <pc:docMk/>
          <pc:sldMk cId="1163725760" sldId="4404"/>
        </pc:sldMkLst>
      </pc:sldChg>
      <pc:sldChg chg="addSp delSp modSp add mod">
        <pc:chgData name="Juliana Barros" userId="7ba259c6-7bb4-49a9-8cd6-2187ffa0d615" providerId="ADAL" clId="{C76A1A53-47F2-4644-99DB-0FAB1E53C80D}" dt="2024-11-07T11:44:05.946" v="10742"/>
        <pc:sldMkLst>
          <pc:docMk/>
          <pc:sldMk cId="4013802542" sldId="4405"/>
        </pc:sldMkLst>
        <pc:spChg chg="mod">
          <ac:chgData name="Juliana Barros" userId="7ba259c6-7bb4-49a9-8cd6-2187ffa0d615" providerId="ADAL" clId="{C76A1A53-47F2-4644-99DB-0FAB1E53C80D}" dt="2024-11-07T11:23:22.634" v="10625" actId="20577"/>
          <ac:spMkLst>
            <pc:docMk/>
            <pc:sldMk cId="4013802542" sldId="4405"/>
            <ac:spMk id="11" creationId="{0E9A0FC6-62A8-B361-6F1B-3C2990BE65E5}"/>
          </ac:spMkLst>
        </pc:spChg>
        <pc:spChg chg="add del mod">
          <ac:chgData name="Juliana Barros" userId="7ba259c6-7bb4-49a9-8cd6-2187ffa0d615" providerId="ADAL" clId="{C76A1A53-47F2-4644-99DB-0FAB1E53C80D}" dt="2024-11-07T11:44:05.946" v="10742"/>
          <ac:spMkLst>
            <pc:docMk/>
            <pc:sldMk cId="4013802542" sldId="4405"/>
            <ac:spMk id="12" creationId="{BD6C468A-9756-4037-8496-FCFACD465DC4}"/>
          </ac:spMkLst>
        </pc:spChg>
        <pc:picChg chg="del">
          <ac:chgData name="Juliana Barros" userId="7ba259c6-7bb4-49a9-8cd6-2187ffa0d615" providerId="ADAL" clId="{C76A1A53-47F2-4644-99DB-0FAB1E53C80D}" dt="2024-11-07T11:23:24.383" v="10626" actId="478"/>
          <ac:picMkLst>
            <pc:docMk/>
            <pc:sldMk cId="4013802542" sldId="4405"/>
            <ac:picMk id="10" creationId="{543C9B9B-8D9D-41DF-A730-399A8F6AA7AB}"/>
          </ac:picMkLst>
        </pc:picChg>
      </pc:sldChg>
      <pc:sldChg chg="addSp modSp add mod">
        <pc:chgData name="Juliana Barros" userId="7ba259c6-7bb4-49a9-8cd6-2187ffa0d615" providerId="ADAL" clId="{C76A1A53-47F2-4644-99DB-0FAB1E53C80D}" dt="2024-11-07T11:24:47.115" v="10649" actId="20577"/>
        <pc:sldMkLst>
          <pc:docMk/>
          <pc:sldMk cId="3630256816" sldId="4406"/>
        </pc:sldMkLst>
        <pc:spChg chg="add mod">
          <ac:chgData name="Juliana Barros" userId="7ba259c6-7bb4-49a9-8cd6-2187ffa0d615" providerId="ADAL" clId="{C76A1A53-47F2-4644-99DB-0FAB1E53C80D}" dt="2024-11-07T11:24:47.115" v="10649" actId="20577"/>
          <ac:spMkLst>
            <pc:docMk/>
            <pc:sldMk cId="3630256816" sldId="4406"/>
            <ac:spMk id="9" creationId="{5A0D9FCC-1825-4B8A-BB1D-E6D4BC61D188}"/>
          </ac:spMkLst>
        </pc:spChg>
        <pc:spChg chg="mod">
          <ac:chgData name="Juliana Barros" userId="7ba259c6-7bb4-49a9-8cd6-2187ffa0d615" providerId="ADAL" clId="{C76A1A53-47F2-4644-99DB-0FAB1E53C80D}" dt="2024-11-07T11:23:48.873" v="10632"/>
          <ac:spMkLst>
            <pc:docMk/>
            <pc:sldMk cId="3630256816" sldId="4406"/>
            <ac:spMk id="11" creationId="{0E9A0FC6-62A8-B361-6F1B-3C2990BE65E5}"/>
          </ac:spMkLst>
        </pc:spChg>
      </pc:sldChg>
      <pc:sldChg chg="add del">
        <pc:chgData name="Juliana Barros" userId="7ba259c6-7bb4-49a9-8cd6-2187ffa0d615" providerId="ADAL" clId="{C76A1A53-47F2-4644-99DB-0FAB1E53C80D}" dt="2024-11-07T11:25:53.591" v="10654"/>
        <pc:sldMkLst>
          <pc:docMk/>
          <pc:sldMk cId="1280328917" sldId="4407"/>
        </pc:sldMkLst>
      </pc:sldChg>
      <pc:sldChg chg="modSp add mod">
        <pc:chgData name="Juliana Barros" userId="7ba259c6-7bb4-49a9-8cd6-2187ffa0d615" providerId="ADAL" clId="{C76A1A53-47F2-4644-99DB-0FAB1E53C80D}" dt="2024-11-07T11:26:45.942" v="10659" actId="207"/>
        <pc:sldMkLst>
          <pc:docMk/>
          <pc:sldMk cId="2959947673" sldId="4407"/>
        </pc:sldMkLst>
        <pc:spChg chg="mod">
          <ac:chgData name="Juliana Barros" userId="7ba259c6-7bb4-49a9-8cd6-2187ffa0d615" providerId="ADAL" clId="{C76A1A53-47F2-4644-99DB-0FAB1E53C80D}" dt="2024-11-07T11:26:45.942" v="10659" actId="207"/>
          <ac:spMkLst>
            <pc:docMk/>
            <pc:sldMk cId="2959947673" sldId="4407"/>
            <ac:spMk id="9" creationId="{5A0D9FCC-1825-4B8A-BB1D-E6D4BC61D188}"/>
          </ac:spMkLst>
        </pc:spChg>
      </pc:sldChg>
      <pc:sldChg chg="addSp modSp add mod">
        <pc:chgData name="Juliana Barros" userId="7ba259c6-7bb4-49a9-8cd6-2187ffa0d615" providerId="ADAL" clId="{C76A1A53-47F2-4644-99DB-0FAB1E53C80D}" dt="2024-11-07T11:30:06.706" v="10717" actId="1036"/>
        <pc:sldMkLst>
          <pc:docMk/>
          <pc:sldMk cId="789642375" sldId="4408"/>
        </pc:sldMkLst>
        <pc:spChg chg="mod">
          <ac:chgData name="Juliana Barros" userId="7ba259c6-7bb4-49a9-8cd6-2187ffa0d615" providerId="ADAL" clId="{C76A1A53-47F2-4644-99DB-0FAB1E53C80D}" dt="2024-11-07T11:27:44.863" v="10683" actId="1035"/>
          <ac:spMkLst>
            <pc:docMk/>
            <pc:sldMk cId="789642375" sldId="4408"/>
            <ac:spMk id="9" creationId="{5A0D9FCC-1825-4B8A-BB1D-E6D4BC61D188}"/>
          </ac:spMkLst>
        </pc:spChg>
        <pc:spChg chg="add mod">
          <ac:chgData name="Juliana Barros" userId="7ba259c6-7bb4-49a9-8cd6-2187ffa0d615" providerId="ADAL" clId="{C76A1A53-47F2-4644-99DB-0FAB1E53C80D}" dt="2024-11-07T11:30:06.706" v="10717" actId="1036"/>
          <ac:spMkLst>
            <pc:docMk/>
            <pc:sldMk cId="789642375" sldId="4408"/>
            <ac:spMk id="12" creationId="{9EAAA3D1-C735-4921-8957-AE5C3B38BD4C}"/>
          </ac:spMkLst>
        </pc:spChg>
        <pc:spChg chg="add mod">
          <ac:chgData name="Juliana Barros" userId="7ba259c6-7bb4-49a9-8cd6-2187ffa0d615" providerId="ADAL" clId="{C76A1A53-47F2-4644-99DB-0FAB1E53C80D}" dt="2024-11-07T11:30:06.706" v="10717" actId="1036"/>
          <ac:spMkLst>
            <pc:docMk/>
            <pc:sldMk cId="789642375" sldId="4408"/>
            <ac:spMk id="14" creationId="{AB10E29B-9E64-40B9-B175-E15D80761288}"/>
          </ac:spMkLst>
        </pc:spChg>
        <pc:picChg chg="add mod">
          <ac:chgData name="Juliana Barros" userId="7ba259c6-7bb4-49a9-8cd6-2187ffa0d615" providerId="ADAL" clId="{C76A1A53-47F2-4644-99DB-0FAB1E53C80D}" dt="2024-11-07T11:30:06.706" v="10717" actId="1036"/>
          <ac:picMkLst>
            <pc:docMk/>
            <pc:sldMk cId="789642375" sldId="4408"/>
            <ac:picMk id="10" creationId="{C2B77461-762F-45AF-8DEC-C0D0BF4F8E0A}"/>
          </ac:picMkLst>
        </pc:picChg>
      </pc:sldChg>
      <pc:sldChg chg="add del">
        <pc:chgData name="Juliana Barros" userId="7ba259c6-7bb4-49a9-8cd6-2187ffa0d615" providerId="ADAL" clId="{C76A1A53-47F2-4644-99DB-0FAB1E53C80D}" dt="2024-11-07T11:27:03.426" v="10662"/>
        <pc:sldMkLst>
          <pc:docMk/>
          <pc:sldMk cId="886551243" sldId="4408"/>
        </pc:sldMkLst>
      </pc:sldChg>
      <pc:sldChg chg="add del">
        <pc:chgData name="Juliana Barros" userId="7ba259c6-7bb4-49a9-8cd6-2187ffa0d615" providerId="ADAL" clId="{C76A1A53-47F2-4644-99DB-0FAB1E53C80D}" dt="2024-11-07T11:41:08.917" v="10720"/>
        <pc:sldMkLst>
          <pc:docMk/>
          <pc:sldMk cId="1466581323" sldId="4409"/>
        </pc:sldMkLst>
      </pc:sldChg>
      <pc:sldChg chg="addSp delSp modSp add mod">
        <pc:chgData name="Juliana Barros" userId="7ba259c6-7bb4-49a9-8cd6-2187ffa0d615" providerId="ADAL" clId="{C76A1A53-47F2-4644-99DB-0FAB1E53C80D}" dt="2024-11-07T11:41:50.617" v="10728" actId="1076"/>
        <pc:sldMkLst>
          <pc:docMk/>
          <pc:sldMk cId="2650593373" sldId="4409"/>
        </pc:sldMkLst>
        <pc:spChg chg="mod">
          <ac:chgData name="Juliana Barros" userId="7ba259c6-7bb4-49a9-8cd6-2187ffa0d615" providerId="ADAL" clId="{C76A1A53-47F2-4644-99DB-0FAB1E53C80D}" dt="2024-11-07T11:41:21.170" v="10724"/>
          <ac:spMkLst>
            <pc:docMk/>
            <pc:sldMk cId="2650593373" sldId="4409"/>
            <ac:spMk id="9" creationId="{5A0D9FCC-1825-4B8A-BB1D-E6D4BC61D188}"/>
          </ac:spMkLst>
        </pc:spChg>
        <pc:spChg chg="del">
          <ac:chgData name="Juliana Barros" userId="7ba259c6-7bb4-49a9-8cd6-2187ffa0d615" providerId="ADAL" clId="{C76A1A53-47F2-4644-99DB-0FAB1E53C80D}" dt="2024-11-07T11:41:29.981" v="10725" actId="478"/>
          <ac:spMkLst>
            <pc:docMk/>
            <pc:sldMk cId="2650593373" sldId="4409"/>
            <ac:spMk id="12" creationId="{9EAAA3D1-C735-4921-8957-AE5C3B38BD4C}"/>
          </ac:spMkLst>
        </pc:spChg>
        <pc:spChg chg="del">
          <ac:chgData name="Juliana Barros" userId="7ba259c6-7bb4-49a9-8cd6-2187ffa0d615" providerId="ADAL" clId="{C76A1A53-47F2-4644-99DB-0FAB1E53C80D}" dt="2024-11-07T11:41:29.981" v="10725" actId="478"/>
          <ac:spMkLst>
            <pc:docMk/>
            <pc:sldMk cId="2650593373" sldId="4409"/>
            <ac:spMk id="14" creationId="{AB10E29B-9E64-40B9-B175-E15D80761288}"/>
          </ac:spMkLst>
        </pc:spChg>
        <pc:picChg chg="del">
          <ac:chgData name="Juliana Barros" userId="7ba259c6-7bb4-49a9-8cd6-2187ffa0d615" providerId="ADAL" clId="{C76A1A53-47F2-4644-99DB-0FAB1E53C80D}" dt="2024-11-07T11:41:29.981" v="10725" actId="478"/>
          <ac:picMkLst>
            <pc:docMk/>
            <pc:sldMk cId="2650593373" sldId="4409"/>
            <ac:picMk id="10" creationId="{C2B77461-762F-45AF-8DEC-C0D0BF4F8E0A}"/>
          </ac:picMkLst>
        </pc:picChg>
        <pc:picChg chg="add mod">
          <ac:chgData name="Juliana Barros" userId="7ba259c6-7bb4-49a9-8cd6-2187ffa0d615" providerId="ADAL" clId="{C76A1A53-47F2-4644-99DB-0FAB1E53C80D}" dt="2024-11-07T11:41:50.617" v="10728" actId="1076"/>
          <ac:picMkLst>
            <pc:docMk/>
            <pc:sldMk cId="2650593373" sldId="4409"/>
            <ac:picMk id="15" creationId="{E18EC67D-E80E-4A98-975C-FD298EEACED9}"/>
          </ac:picMkLst>
        </pc:picChg>
      </pc:sldChg>
      <pc:sldChg chg="addSp delSp modSp add mod">
        <pc:chgData name="Juliana Barros" userId="7ba259c6-7bb4-49a9-8cd6-2187ffa0d615" providerId="ADAL" clId="{C76A1A53-47F2-4644-99DB-0FAB1E53C80D}" dt="2024-11-07T11:49:51.501" v="10819" actId="1036"/>
        <pc:sldMkLst>
          <pc:docMk/>
          <pc:sldMk cId="150998475" sldId="4410"/>
        </pc:sldMkLst>
        <pc:spChg chg="mod">
          <ac:chgData name="Juliana Barros" userId="7ba259c6-7bb4-49a9-8cd6-2187ffa0d615" providerId="ADAL" clId="{C76A1A53-47F2-4644-99DB-0FAB1E53C80D}" dt="2024-11-07T11:46:59.694" v="10783"/>
          <ac:spMkLst>
            <pc:docMk/>
            <pc:sldMk cId="150998475" sldId="4410"/>
            <ac:spMk id="9" creationId="{5A0D9FCC-1825-4B8A-BB1D-E6D4BC61D188}"/>
          </ac:spMkLst>
        </pc:spChg>
        <pc:spChg chg="add del mod">
          <ac:chgData name="Juliana Barros" userId="7ba259c6-7bb4-49a9-8cd6-2187ffa0d615" providerId="ADAL" clId="{C76A1A53-47F2-4644-99DB-0FAB1E53C80D}" dt="2024-11-07T11:44:27.517" v="10748" actId="478"/>
          <ac:spMkLst>
            <pc:docMk/>
            <pc:sldMk cId="150998475" sldId="4410"/>
            <ac:spMk id="14" creationId="{2523F4C3-09C7-48CF-9B74-1634144A0337}"/>
          </ac:spMkLst>
        </pc:spChg>
        <pc:spChg chg="add del mod">
          <ac:chgData name="Juliana Barros" userId="7ba259c6-7bb4-49a9-8cd6-2187ffa0d615" providerId="ADAL" clId="{C76A1A53-47F2-4644-99DB-0FAB1E53C80D}" dt="2024-11-07T11:49:51.501" v="10819" actId="1036"/>
          <ac:spMkLst>
            <pc:docMk/>
            <pc:sldMk cId="150998475" sldId="4410"/>
            <ac:spMk id="16" creationId="{6076E5C2-9D47-49EA-BCAA-224F83DA7215}"/>
          </ac:spMkLst>
        </pc:spChg>
        <pc:picChg chg="add del mod">
          <ac:chgData name="Juliana Barros" userId="7ba259c6-7bb4-49a9-8cd6-2187ffa0d615" providerId="ADAL" clId="{C76A1A53-47F2-4644-99DB-0FAB1E53C80D}" dt="2024-11-07T11:49:51.501" v="10819" actId="1036"/>
          <ac:picMkLst>
            <pc:docMk/>
            <pc:sldMk cId="150998475" sldId="4410"/>
            <ac:picMk id="12" creationId="{8230BF3F-5CDB-4014-BEF7-37BD74EB3871}"/>
          </ac:picMkLst>
        </pc:picChg>
        <pc:picChg chg="del">
          <ac:chgData name="Juliana Barros" userId="7ba259c6-7bb4-49a9-8cd6-2187ffa0d615" providerId="ADAL" clId="{C76A1A53-47F2-4644-99DB-0FAB1E53C80D}" dt="2024-11-07T11:42:31.200" v="10736" actId="478"/>
          <ac:picMkLst>
            <pc:docMk/>
            <pc:sldMk cId="150998475" sldId="4410"/>
            <ac:picMk id="15" creationId="{E18EC67D-E80E-4A98-975C-FD298EEACED9}"/>
          </ac:picMkLst>
        </pc:picChg>
      </pc:sldChg>
      <pc:sldChg chg="add del">
        <pc:chgData name="Juliana Barros" userId="7ba259c6-7bb4-49a9-8cd6-2187ffa0d615" providerId="ADAL" clId="{C76A1A53-47F2-4644-99DB-0FAB1E53C80D}" dt="2024-11-07T11:42:15.678" v="10731"/>
        <pc:sldMkLst>
          <pc:docMk/>
          <pc:sldMk cId="2363256935" sldId="4410"/>
        </pc:sldMkLst>
      </pc:sldChg>
      <pc:sldChg chg="addSp delSp modSp add mod">
        <pc:chgData name="Juliana Barros" userId="7ba259c6-7bb4-49a9-8cd6-2187ffa0d615" providerId="ADAL" clId="{C76A1A53-47F2-4644-99DB-0FAB1E53C80D}" dt="2024-11-07T11:50:53.300" v="10825" actId="1076"/>
        <pc:sldMkLst>
          <pc:docMk/>
          <pc:sldMk cId="1710956333" sldId="4411"/>
        </pc:sldMkLst>
        <pc:spChg chg="mod">
          <ac:chgData name="Juliana Barros" userId="7ba259c6-7bb4-49a9-8cd6-2187ffa0d615" providerId="ADAL" clId="{C76A1A53-47F2-4644-99DB-0FAB1E53C80D}" dt="2024-11-07T11:47:12.869" v="10788"/>
          <ac:spMkLst>
            <pc:docMk/>
            <pc:sldMk cId="1710956333" sldId="4411"/>
            <ac:spMk id="9" creationId="{5A0D9FCC-1825-4B8A-BB1D-E6D4BC61D188}"/>
          </ac:spMkLst>
        </pc:spChg>
        <pc:spChg chg="add del mod">
          <ac:chgData name="Juliana Barros" userId="7ba259c6-7bb4-49a9-8cd6-2187ffa0d615" providerId="ADAL" clId="{C76A1A53-47F2-4644-99DB-0FAB1E53C80D}" dt="2024-11-07T11:50:24.761" v="10821" actId="478"/>
          <ac:spMkLst>
            <pc:docMk/>
            <pc:sldMk cId="1710956333" sldId="4411"/>
            <ac:spMk id="15" creationId="{4B891FC1-24D7-43F0-86C3-DFF5C203246D}"/>
          </ac:spMkLst>
        </pc:spChg>
        <pc:spChg chg="del">
          <ac:chgData name="Juliana Barros" userId="7ba259c6-7bb4-49a9-8cd6-2187ffa0d615" providerId="ADAL" clId="{C76A1A53-47F2-4644-99DB-0FAB1E53C80D}" dt="2024-11-07T11:47:17.196" v="10789" actId="478"/>
          <ac:spMkLst>
            <pc:docMk/>
            <pc:sldMk cId="1710956333" sldId="4411"/>
            <ac:spMk id="16" creationId="{6076E5C2-9D47-49EA-BCAA-224F83DA7215}"/>
          </ac:spMkLst>
        </pc:spChg>
        <pc:spChg chg="add mod">
          <ac:chgData name="Juliana Barros" userId="7ba259c6-7bb4-49a9-8cd6-2187ffa0d615" providerId="ADAL" clId="{C76A1A53-47F2-4644-99DB-0FAB1E53C80D}" dt="2024-11-07T11:50:53.300" v="10825" actId="1076"/>
          <ac:spMkLst>
            <pc:docMk/>
            <pc:sldMk cId="1710956333" sldId="4411"/>
            <ac:spMk id="17" creationId="{2031FC9D-41C5-422E-B8F2-5D0ECC200885}"/>
          </ac:spMkLst>
        </pc:spChg>
        <pc:picChg chg="del">
          <ac:chgData name="Juliana Barros" userId="7ba259c6-7bb4-49a9-8cd6-2187ffa0d615" providerId="ADAL" clId="{C76A1A53-47F2-4644-99DB-0FAB1E53C80D}" dt="2024-11-07T11:47:17.196" v="10789" actId="478"/>
          <ac:picMkLst>
            <pc:docMk/>
            <pc:sldMk cId="1710956333" sldId="4411"/>
            <ac:picMk id="12" creationId="{8230BF3F-5CDB-4014-BEF7-37BD74EB3871}"/>
          </ac:picMkLst>
        </pc:picChg>
        <pc:picChg chg="add mod">
          <ac:chgData name="Juliana Barros" userId="7ba259c6-7bb4-49a9-8cd6-2187ffa0d615" providerId="ADAL" clId="{C76A1A53-47F2-4644-99DB-0FAB1E53C80D}" dt="2024-11-07T11:50:45.585" v="10824" actId="1076"/>
          <ac:picMkLst>
            <pc:docMk/>
            <pc:sldMk cId="1710956333" sldId="4411"/>
            <ac:picMk id="14" creationId="{C09DCF1A-8562-4B34-8856-6CB80AE97B48}"/>
          </ac:picMkLst>
        </pc:picChg>
      </pc:sldChg>
      <pc:sldChg chg="addSp delSp modSp add mod">
        <pc:chgData name="Juliana Barros" userId="7ba259c6-7bb4-49a9-8cd6-2187ffa0d615" providerId="ADAL" clId="{C76A1A53-47F2-4644-99DB-0FAB1E53C80D}" dt="2024-11-07T11:51:58.883" v="10834" actId="14100"/>
        <pc:sldMkLst>
          <pc:docMk/>
          <pc:sldMk cId="1647715581" sldId="4412"/>
        </pc:sldMkLst>
        <pc:spChg chg="mod">
          <ac:chgData name="Juliana Barros" userId="7ba259c6-7bb4-49a9-8cd6-2187ffa0d615" providerId="ADAL" clId="{C76A1A53-47F2-4644-99DB-0FAB1E53C80D}" dt="2024-11-07T11:51:58.883" v="10834" actId="14100"/>
          <ac:spMkLst>
            <pc:docMk/>
            <pc:sldMk cId="1647715581" sldId="4412"/>
            <ac:spMk id="17" creationId="{2031FC9D-41C5-422E-B8F2-5D0ECC200885}"/>
          </ac:spMkLst>
        </pc:spChg>
        <pc:picChg chg="add mod">
          <ac:chgData name="Juliana Barros" userId="7ba259c6-7bb4-49a9-8cd6-2187ffa0d615" providerId="ADAL" clId="{C76A1A53-47F2-4644-99DB-0FAB1E53C80D}" dt="2024-11-07T11:51:49.691" v="10833" actId="1076"/>
          <ac:picMkLst>
            <pc:docMk/>
            <pc:sldMk cId="1647715581" sldId="4412"/>
            <ac:picMk id="12" creationId="{7E91D59C-FE09-4376-BB90-1648AF6AC5BE}"/>
          </ac:picMkLst>
        </pc:picChg>
        <pc:picChg chg="del">
          <ac:chgData name="Juliana Barros" userId="7ba259c6-7bb4-49a9-8cd6-2187ffa0d615" providerId="ADAL" clId="{C76A1A53-47F2-4644-99DB-0FAB1E53C80D}" dt="2024-11-07T11:51:31.968" v="10831" actId="478"/>
          <ac:picMkLst>
            <pc:docMk/>
            <pc:sldMk cId="1647715581" sldId="4412"/>
            <ac:picMk id="14" creationId="{C09DCF1A-8562-4B34-8856-6CB80AE97B48}"/>
          </ac:picMkLst>
        </pc:picChg>
      </pc:sldChg>
      <pc:sldChg chg="addSp delSp modSp add mod">
        <pc:chgData name="Juliana Barros" userId="7ba259c6-7bb4-49a9-8cd6-2187ffa0d615" providerId="ADAL" clId="{C76A1A53-47F2-4644-99DB-0FAB1E53C80D}" dt="2024-11-07T11:53:18.423" v="10848" actId="1076"/>
        <pc:sldMkLst>
          <pc:docMk/>
          <pc:sldMk cId="2131161573" sldId="4413"/>
        </pc:sldMkLst>
        <pc:spChg chg="mod">
          <ac:chgData name="Juliana Barros" userId="7ba259c6-7bb4-49a9-8cd6-2187ffa0d615" providerId="ADAL" clId="{C76A1A53-47F2-4644-99DB-0FAB1E53C80D}" dt="2024-11-07T11:53:18.423" v="10848" actId="1076"/>
          <ac:spMkLst>
            <pc:docMk/>
            <pc:sldMk cId="2131161573" sldId="4413"/>
            <ac:spMk id="17" creationId="{2031FC9D-41C5-422E-B8F2-5D0ECC200885}"/>
          </ac:spMkLst>
        </pc:spChg>
        <pc:picChg chg="del">
          <ac:chgData name="Juliana Barros" userId="7ba259c6-7bb4-49a9-8cd6-2187ffa0d615" providerId="ADAL" clId="{C76A1A53-47F2-4644-99DB-0FAB1E53C80D}" dt="2024-11-07T11:52:46.364" v="10839" actId="478"/>
          <ac:picMkLst>
            <pc:docMk/>
            <pc:sldMk cId="2131161573" sldId="4413"/>
            <ac:picMk id="12" creationId="{7E91D59C-FE09-4376-BB90-1648AF6AC5BE}"/>
          </ac:picMkLst>
        </pc:picChg>
        <pc:picChg chg="add mod">
          <ac:chgData name="Juliana Barros" userId="7ba259c6-7bb4-49a9-8cd6-2187ffa0d615" providerId="ADAL" clId="{C76A1A53-47F2-4644-99DB-0FAB1E53C80D}" dt="2024-11-07T11:52:56.128" v="10841" actId="1076"/>
          <ac:picMkLst>
            <pc:docMk/>
            <pc:sldMk cId="2131161573" sldId="4413"/>
            <ac:picMk id="14" creationId="{13A67F6F-83AE-4436-A26F-F0D7F4F26002}"/>
          </ac:picMkLst>
        </pc:picChg>
      </pc:sldChg>
      <pc:sldChg chg="add del">
        <pc:chgData name="Juliana Barros" userId="7ba259c6-7bb4-49a9-8cd6-2187ffa0d615" providerId="ADAL" clId="{C76A1A53-47F2-4644-99DB-0FAB1E53C80D}" dt="2024-11-07T11:52:30.849" v="10837"/>
        <pc:sldMkLst>
          <pc:docMk/>
          <pc:sldMk cId="2841451479" sldId="4413"/>
        </pc:sldMkLst>
      </pc:sldChg>
      <pc:sldChg chg="addSp delSp modSp add mod">
        <pc:chgData name="Juliana Barros" userId="7ba259c6-7bb4-49a9-8cd6-2187ffa0d615" providerId="ADAL" clId="{C76A1A53-47F2-4644-99DB-0FAB1E53C80D}" dt="2024-11-07T11:58:25.691" v="10995" actId="1076"/>
        <pc:sldMkLst>
          <pc:docMk/>
          <pc:sldMk cId="476359965" sldId="4414"/>
        </pc:sldMkLst>
        <pc:spChg chg="mod">
          <ac:chgData name="Juliana Barros" userId="7ba259c6-7bb4-49a9-8cd6-2187ffa0d615" providerId="ADAL" clId="{C76A1A53-47F2-4644-99DB-0FAB1E53C80D}" dt="2024-11-07T11:54:47.352" v="10864" actId="1076"/>
          <ac:spMkLst>
            <pc:docMk/>
            <pc:sldMk cId="476359965" sldId="4414"/>
            <ac:spMk id="17" creationId="{2031FC9D-41C5-422E-B8F2-5D0ECC200885}"/>
          </ac:spMkLst>
        </pc:spChg>
        <pc:spChg chg="add del mod">
          <ac:chgData name="Juliana Barros" userId="7ba259c6-7bb4-49a9-8cd6-2187ffa0d615" providerId="ADAL" clId="{C76A1A53-47F2-4644-99DB-0FAB1E53C80D}" dt="2024-11-07T11:57:02.007" v="10889" actId="478"/>
          <ac:spMkLst>
            <pc:docMk/>
            <pc:sldMk cId="476359965" sldId="4414"/>
            <ac:spMk id="18" creationId="{251F878F-2DE5-4434-9116-336168B93C9C}"/>
          </ac:spMkLst>
        </pc:spChg>
        <pc:spChg chg="add mod">
          <ac:chgData name="Juliana Barros" userId="7ba259c6-7bb4-49a9-8cd6-2187ffa0d615" providerId="ADAL" clId="{C76A1A53-47F2-4644-99DB-0FAB1E53C80D}" dt="2024-11-07T11:58:25.691" v="10995" actId="1076"/>
          <ac:spMkLst>
            <pc:docMk/>
            <pc:sldMk cId="476359965" sldId="4414"/>
            <ac:spMk id="19" creationId="{2E0B52CD-0568-46D9-A67F-A33FCD3694C9}"/>
          </ac:spMkLst>
        </pc:spChg>
        <pc:picChg chg="add mod">
          <ac:chgData name="Juliana Barros" userId="7ba259c6-7bb4-49a9-8cd6-2187ffa0d615" providerId="ADAL" clId="{C76A1A53-47F2-4644-99DB-0FAB1E53C80D}" dt="2024-11-07T11:54:13.093" v="10854" actId="1076"/>
          <ac:picMkLst>
            <pc:docMk/>
            <pc:sldMk cId="476359965" sldId="4414"/>
            <ac:picMk id="12" creationId="{AC0BCA82-1853-4785-89BA-6EF470CAD914}"/>
          </ac:picMkLst>
        </pc:picChg>
        <pc:picChg chg="del">
          <ac:chgData name="Juliana Barros" userId="7ba259c6-7bb4-49a9-8cd6-2187ffa0d615" providerId="ADAL" clId="{C76A1A53-47F2-4644-99DB-0FAB1E53C80D}" dt="2024-11-07T11:53:49.858" v="10851" actId="478"/>
          <ac:picMkLst>
            <pc:docMk/>
            <pc:sldMk cId="476359965" sldId="4414"/>
            <ac:picMk id="14" creationId="{13A67F6F-83AE-4436-A26F-F0D7F4F26002}"/>
          </ac:picMkLst>
        </pc:picChg>
        <pc:picChg chg="add mod">
          <ac:chgData name="Juliana Barros" userId="7ba259c6-7bb4-49a9-8cd6-2187ffa0d615" providerId="ADAL" clId="{C76A1A53-47F2-4644-99DB-0FAB1E53C80D}" dt="2024-11-07T11:56:24.962" v="10881" actId="1076"/>
          <ac:picMkLst>
            <pc:docMk/>
            <pc:sldMk cId="476359965" sldId="4414"/>
            <ac:picMk id="15" creationId="{90D027C0-28B7-4DCC-B225-1DD3310F36B0}"/>
          </ac:picMkLst>
        </pc:picChg>
        <pc:picChg chg="add mod">
          <ac:chgData name="Juliana Barros" userId="7ba259c6-7bb4-49a9-8cd6-2187ffa0d615" providerId="ADAL" clId="{C76A1A53-47F2-4644-99DB-0FAB1E53C80D}" dt="2024-11-07T11:55:50.846" v="10868" actId="1076"/>
          <ac:picMkLst>
            <pc:docMk/>
            <pc:sldMk cId="476359965" sldId="4414"/>
            <ac:picMk id="16" creationId="{780F043E-604B-4259-A4AE-496B49CE462A}"/>
          </ac:picMkLst>
        </pc:picChg>
      </pc:sldChg>
      <pc:sldChg chg="addSp delSp modSp add mod">
        <pc:chgData name="Juliana Barros" userId="7ba259c6-7bb4-49a9-8cd6-2187ffa0d615" providerId="ADAL" clId="{C76A1A53-47F2-4644-99DB-0FAB1E53C80D}" dt="2024-11-07T12:07:17.939" v="11069" actId="1037"/>
        <pc:sldMkLst>
          <pc:docMk/>
          <pc:sldMk cId="476877696" sldId="4415"/>
        </pc:sldMkLst>
        <pc:spChg chg="mod">
          <ac:chgData name="Juliana Barros" userId="7ba259c6-7bb4-49a9-8cd6-2187ffa0d615" providerId="ADAL" clId="{C76A1A53-47F2-4644-99DB-0FAB1E53C80D}" dt="2024-11-07T12:05:48.985" v="11021" actId="1076"/>
          <ac:spMkLst>
            <pc:docMk/>
            <pc:sldMk cId="476877696" sldId="4415"/>
            <ac:spMk id="17" creationId="{2031FC9D-41C5-422E-B8F2-5D0ECC200885}"/>
          </ac:spMkLst>
        </pc:spChg>
        <pc:spChg chg="del mod">
          <ac:chgData name="Juliana Barros" userId="7ba259c6-7bb4-49a9-8cd6-2187ffa0d615" providerId="ADAL" clId="{C76A1A53-47F2-4644-99DB-0FAB1E53C80D}" dt="2024-11-07T12:06:21.663" v="11029" actId="478"/>
          <ac:spMkLst>
            <pc:docMk/>
            <pc:sldMk cId="476877696" sldId="4415"/>
            <ac:spMk id="19" creationId="{2E0B52CD-0568-46D9-A67F-A33FCD3694C9}"/>
          </ac:spMkLst>
        </pc:spChg>
        <pc:spChg chg="add mod">
          <ac:chgData name="Juliana Barros" userId="7ba259c6-7bb4-49a9-8cd6-2187ffa0d615" providerId="ADAL" clId="{C76A1A53-47F2-4644-99DB-0FAB1E53C80D}" dt="2024-11-07T12:07:17.939" v="11069" actId="1037"/>
          <ac:spMkLst>
            <pc:docMk/>
            <pc:sldMk cId="476877696" sldId="4415"/>
            <ac:spMk id="22" creationId="{4F686164-44A1-43E8-9A00-B446B7C4279B}"/>
          </ac:spMkLst>
        </pc:spChg>
        <pc:picChg chg="del">
          <ac:chgData name="Juliana Barros" userId="7ba259c6-7bb4-49a9-8cd6-2187ffa0d615" providerId="ADAL" clId="{C76A1A53-47F2-4644-99DB-0FAB1E53C80D}" dt="2024-11-07T12:03:47.883" v="11000" actId="478"/>
          <ac:picMkLst>
            <pc:docMk/>
            <pc:sldMk cId="476877696" sldId="4415"/>
            <ac:picMk id="12" creationId="{AC0BCA82-1853-4785-89BA-6EF470CAD914}"/>
          </ac:picMkLst>
        </pc:picChg>
        <pc:picChg chg="del">
          <ac:chgData name="Juliana Barros" userId="7ba259c6-7bb4-49a9-8cd6-2187ffa0d615" providerId="ADAL" clId="{C76A1A53-47F2-4644-99DB-0FAB1E53C80D}" dt="2024-11-07T12:03:50.763" v="11002" actId="478"/>
          <ac:picMkLst>
            <pc:docMk/>
            <pc:sldMk cId="476877696" sldId="4415"/>
            <ac:picMk id="15" creationId="{90D027C0-28B7-4DCC-B225-1DD3310F36B0}"/>
          </ac:picMkLst>
        </pc:picChg>
        <pc:picChg chg="del">
          <ac:chgData name="Juliana Barros" userId="7ba259c6-7bb4-49a9-8cd6-2187ffa0d615" providerId="ADAL" clId="{C76A1A53-47F2-4644-99DB-0FAB1E53C80D}" dt="2024-11-07T12:03:49.288" v="11001" actId="478"/>
          <ac:picMkLst>
            <pc:docMk/>
            <pc:sldMk cId="476877696" sldId="4415"/>
            <ac:picMk id="16" creationId="{780F043E-604B-4259-A4AE-496B49CE462A}"/>
          </ac:picMkLst>
        </pc:picChg>
        <pc:picChg chg="add mod">
          <ac:chgData name="Juliana Barros" userId="7ba259c6-7bb4-49a9-8cd6-2187ffa0d615" providerId="ADAL" clId="{C76A1A53-47F2-4644-99DB-0FAB1E53C80D}" dt="2024-11-07T12:06:07.781" v="11024" actId="1076"/>
          <ac:picMkLst>
            <pc:docMk/>
            <pc:sldMk cId="476877696" sldId="4415"/>
            <ac:picMk id="18" creationId="{FF67967C-364C-4B32-9F75-D1F28608324C}"/>
          </ac:picMkLst>
        </pc:picChg>
        <pc:picChg chg="add mod modCrop">
          <ac:chgData name="Juliana Barros" userId="7ba259c6-7bb4-49a9-8cd6-2187ffa0d615" providerId="ADAL" clId="{C76A1A53-47F2-4644-99DB-0FAB1E53C80D}" dt="2024-11-07T12:05:21.935" v="11016" actId="14100"/>
          <ac:picMkLst>
            <pc:docMk/>
            <pc:sldMk cId="476877696" sldId="4415"/>
            <ac:picMk id="20" creationId="{30FE449A-9CA4-42D8-BB14-E7B76F1C5B15}"/>
          </ac:picMkLst>
        </pc:picChg>
      </pc:sldChg>
      <pc:sldChg chg="add del">
        <pc:chgData name="Juliana Barros" userId="7ba259c6-7bb4-49a9-8cd6-2187ffa0d615" providerId="ADAL" clId="{C76A1A53-47F2-4644-99DB-0FAB1E53C80D}" dt="2024-11-07T11:58:45.474" v="10998"/>
        <pc:sldMkLst>
          <pc:docMk/>
          <pc:sldMk cId="3336327009" sldId="4415"/>
        </pc:sldMkLst>
      </pc:sldChg>
      <pc:sldChg chg="add del">
        <pc:chgData name="Juliana Barros" userId="7ba259c6-7bb4-49a9-8cd6-2187ffa0d615" providerId="ADAL" clId="{C76A1A53-47F2-4644-99DB-0FAB1E53C80D}" dt="2024-11-07T12:07:47.653" v="11072"/>
        <pc:sldMkLst>
          <pc:docMk/>
          <pc:sldMk cId="2275442372" sldId="4416"/>
        </pc:sldMkLst>
      </pc:sldChg>
      <pc:sldChg chg="addSp delSp modSp add mod">
        <pc:chgData name="Juliana Barros" userId="7ba259c6-7bb4-49a9-8cd6-2187ffa0d615" providerId="ADAL" clId="{C76A1A53-47F2-4644-99DB-0FAB1E53C80D}" dt="2024-11-07T12:09:05.172" v="11089" actId="14100"/>
        <pc:sldMkLst>
          <pc:docMk/>
          <pc:sldMk cId="2714797865" sldId="4416"/>
        </pc:sldMkLst>
        <pc:spChg chg="mod">
          <ac:chgData name="Juliana Barros" userId="7ba259c6-7bb4-49a9-8cd6-2187ffa0d615" providerId="ADAL" clId="{C76A1A53-47F2-4644-99DB-0FAB1E53C80D}" dt="2024-11-07T12:09:05.172" v="11089" actId="14100"/>
          <ac:spMkLst>
            <pc:docMk/>
            <pc:sldMk cId="2714797865" sldId="4416"/>
            <ac:spMk id="17" creationId="{2031FC9D-41C5-422E-B8F2-5D0ECC200885}"/>
          </ac:spMkLst>
        </pc:spChg>
        <pc:picChg chg="add mod">
          <ac:chgData name="Juliana Barros" userId="7ba259c6-7bb4-49a9-8cd6-2187ffa0d615" providerId="ADAL" clId="{C76A1A53-47F2-4644-99DB-0FAB1E53C80D}" dt="2024-11-07T12:08:27.475" v="11081" actId="1076"/>
          <ac:picMkLst>
            <pc:docMk/>
            <pc:sldMk cId="2714797865" sldId="4416"/>
            <ac:picMk id="14" creationId="{188C5ED3-A8D2-4C79-8E16-0191EB63C063}"/>
          </ac:picMkLst>
        </pc:picChg>
        <pc:picChg chg="del">
          <ac:chgData name="Juliana Barros" userId="7ba259c6-7bb4-49a9-8cd6-2187ffa0d615" providerId="ADAL" clId="{C76A1A53-47F2-4644-99DB-0FAB1E53C80D}" dt="2024-11-07T12:07:51.951" v="11074" actId="478"/>
          <ac:picMkLst>
            <pc:docMk/>
            <pc:sldMk cId="2714797865" sldId="4416"/>
            <ac:picMk id="18" creationId="{FF67967C-364C-4B32-9F75-D1F28608324C}"/>
          </ac:picMkLst>
        </pc:picChg>
        <pc:picChg chg="del">
          <ac:chgData name="Juliana Barros" userId="7ba259c6-7bb4-49a9-8cd6-2187ffa0d615" providerId="ADAL" clId="{C76A1A53-47F2-4644-99DB-0FAB1E53C80D}" dt="2024-11-07T12:07:53.292" v="11075" actId="478"/>
          <ac:picMkLst>
            <pc:docMk/>
            <pc:sldMk cId="2714797865" sldId="4416"/>
            <ac:picMk id="20" creationId="{30FE449A-9CA4-42D8-BB14-E7B76F1C5B15}"/>
          </ac:picMkLst>
        </pc:picChg>
      </pc:sldChg>
      <pc:sldChg chg="addSp delSp modSp add mod">
        <pc:chgData name="Juliana Barros" userId="7ba259c6-7bb4-49a9-8cd6-2187ffa0d615" providerId="ADAL" clId="{C76A1A53-47F2-4644-99DB-0FAB1E53C80D}" dt="2024-11-07T14:17:42.734" v="11103" actId="1036"/>
        <pc:sldMkLst>
          <pc:docMk/>
          <pc:sldMk cId="2589666954" sldId="4417"/>
        </pc:sldMkLst>
        <pc:spChg chg="mod">
          <ac:chgData name="Juliana Barros" userId="7ba259c6-7bb4-49a9-8cd6-2187ffa0d615" providerId="ADAL" clId="{C76A1A53-47F2-4644-99DB-0FAB1E53C80D}" dt="2024-11-07T13:46:46.087" v="11101"/>
          <ac:spMkLst>
            <pc:docMk/>
            <pc:sldMk cId="2589666954" sldId="4417"/>
            <ac:spMk id="9" creationId="{5A0D9FCC-1825-4B8A-BB1D-E6D4BC61D188}"/>
          </ac:spMkLst>
        </pc:spChg>
        <pc:spChg chg="del">
          <ac:chgData name="Juliana Barros" userId="7ba259c6-7bb4-49a9-8cd6-2187ffa0d615" providerId="ADAL" clId="{C76A1A53-47F2-4644-99DB-0FAB1E53C80D}" dt="2024-11-07T13:46:35.599" v="11098" actId="478"/>
          <ac:spMkLst>
            <pc:docMk/>
            <pc:sldMk cId="2589666954" sldId="4417"/>
            <ac:spMk id="17" creationId="{2031FC9D-41C5-422E-B8F2-5D0ECC200885}"/>
          </ac:spMkLst>
        </pc:spChg>
        <pc:spChg chg="del">
          <ac:chgData name="Juliana Barros" userId="7ba259c6-7bb4-49a9-8cd6-2187ffa0d615" providerId="ADAL" clId="{C76A1A53-47F2-4644-99DB-0FAB1E53C80D}" dt="2024-11-07T13:46:34.041" v="11097" actId="478"/>
          <ac:spMkLst>
            <pc:docMk/>
            <pc:sldMk cId="2589666954" sldId="4417"/>
            <ac:spMk id="22" creationId="{4F686164-44A1-43E8-9A00-B446B7C4279B}"/>
          </ac:spMkLst>
        </pc:spChg>
        <pc:picChg chg="del">
          <ac:chgData name="Juliana Barros" userId="7ba259c6-7bb4-49a9-8cd6-2187ffa0d615" providerId="ADAL" clId="{C76A1A53-47F2-4644-99DB-0FAB1E53C80D}" dt="2024-11-07T13:46:22.732" v="11094" actId="478"/>
          <ac:picMkLst>
            <pc:docMk/>
            <pc:sldMk cId="2589666954" sldId="4417"/>
            <ac:picMk id="14" creationId="{188C5ED3-A8D2-4C79-8E16-0191EB63C063}"/>
          </ac:picMkLst>
        </pc:picChg>
        <pc:picChg chg="add mod">
          <ac:chgData name="Juliana Barros" userId="7ba259c6-7bb4-49a9-8cd6-2187ffa0d615" providerId="ADAL" clId="{C76A1A53-47F2-4644-99DB-0FAB1E53C80D}" dt="2024-11-07T14:17:42.734" v="11103" actId="1036"/>
          <ac:picMkLst>
            <pc:docMk/>
            <pc:sldMk cId="2589666954" sldId="4417"/>
            <ac:picMk id="15" creationId="{C9C487C8-45BB-47F1-A080-8B78EC65DB19}"/>
          </ac:picMkLst>
        </pc:picChg>
      </pc:sldChg>
      <pc:sldChg chg="add del">
        <pc:chgData name="Juliana Barros" userId="7ba259c6-7bb4-49a9-8cd6-2187ffa0d615" providerId="ADAL" clId="{C76A1A53-47F2-4644-99DB-0FAB1E53C80D}" dt="2024-11-07T13:46:18.766" v="11092"/>
        <pc:sldMkLst>
          <pc:docMk/>
          <pc:sldMk cId="3052216126" sldId="4417"/>
        </pc:sldMkLst>
      </pc:sldChg>
      <pc:sldChg chg="addSp delSp modSp add mod">
        <pc:chgData name="Juliana Barros" userId="7ba259c6-7bb4-49a9-8cd6-2187ffa0d615" providerId="ADAL" clId="{C76A1A53-47F2-4644-99DB-0FAB1E53C80D}" dt="2024-11-07T14:19:11.958" v="11123"/>
        <pc:sldMkLst>
          <pc:docMk/>
          <pc:sldMk cId="827786646" sldId="4418"/>
        </pc:sldMkLst>
        <pc:spChg chg="mod">
          <ac:chgData name="Juliana Barros" userId="7ba259c6-7bb4-49a9-8cd6-2187ffa0d615" providerId="ADAL" clId="{C76A1A53-47F2-4644-99DB-0FAB1E53C80D}" dt="2024-11-07T14:19:11.958" v="11123"/>
          <ac:spMkLst>
            <pc:docMk/>
            <pc:sldMk cId="827786646" sldId="4418"/>
            <ac:spMk id="9" creationId="{5A0D9FCC-1825-4B8A-BB1D-E6D4BC61D188}"/>
          </ac:spMkLst>
        </pc:spChg>
        <pc:picChg chg="add mod">
          <ac:chgData name="Juliana Barros" userId="7ba259c6-7bb4-49a9-8cd6-2187ffa0d615" providerId="ADAL" clId="{C76A1A53-47F2-4644-99DB-0FAB1E53C80D}" dt="2024-11-07T14:18:27.059" v="11113" actId="1076"/>
          <ac:picMkLst>
            <pc:docMk/>
            <pc:sldMk cId="827786646" sldId="4418"/>
            <ac:picMk id="12" creationId="{659186F7-9C89-434E-9232-49920DA3F75F}"/>
          </ac:picMkLst>
        </pc:picChg>
        <pc:picChg chg="del">
          <ac:chgData name="Juliana Barros" userId="7ba259c6-7bb4-49a9-8cd6-2187ffa0d615" providerId="ADAL" clId="{C76A1A53-47F2-4644-99DB-0FAB1E53C80D}" dt="2024-11-07T14:18:01.922" v="11108" actId="478"/>
          <ac:picMkLst>
            <pc:docMk/>
            <pc:sldMk cId="827786646" sldId="4418"/>
            <ac:picMk id="15" creationId="{C9C487C8-45BB-47F1-A080-8B78EC65DB19}"/>
          </ac:picMkLst>
        </pc:picChg>
      </pc:sldChg>
      <pc:sldChg chg="add del">
        <pc:chgData name="Juliana Barros" userId="7ba259c6-7bb4-49a9-8cd6-2187ffa0d615" providerId="ADAL" clId="{C76A1A53-47F2-4644-99DB-0FAB1E53C80D}" dt="2024-11-07T14:17:59.195" v="11106"/>
        <pc:sldMkLst>
          <pc:docMk/>
          <pc:sldMk cId="1993608014" sldId="4418"/>
        </pc:sldMkLst>
      </pc:sldChg>
      <pc:sldChg chg="addSp delSp modSp add mod">
        <pc:chgData name="Juliana Barros" userId="7ba259c6-7bb4-49a9-8cd6-2187ffa0d615" providerId="ADAL" clId="{C76A1A53-47F2-4644-99DB-0FAB1E53C80D}" dt="2024-11-07T14:30:38.801" v="11165" actId="1035"/>
        <pc:sldMkLst>
          <pc:docMk/>
          <pc:sldMk cId="2485131372" sldId="4419"/>
        </pc:sldMkLst>
        <pc:spChg chg="mod">
          <ac:chgData name="Juliana Barros" userId="7ba259c6-7bb4-49a9-8cd6-2187ffa0d615" providerId="ADAL" clId="{C76A1A53-47F2-4644-99DB-0FAB1E53C80D}" dt="2024-11-07T14:19:36.088" v="11130"/>
          <ac:spMkLst>
            <pc:docMk/>
            <pc:sldMk cId="2485131372" sldId="4419"/>
            <ac:spMk id="9" creationId="{5A0D9FCC-1825-4B8A-BB1D-E6D4BC61D188}"/>
          </ac:spMkLst>
        </pc:spChg>
        <pc:spChg chg="add del mod">
          <ac:chgData name="Juliana Barros" userId="7ba259c6-7bb4-49a9-8cd6-2187ffa0d615" providerId="ADAL" clId="{C76A1A53-47F2-4644-99DB-0FAB1E53C80D}" dt="2024-11-07T14:20:40.784" v="11148" actId="478"/>
          <ac:spMkLst>
            <pc:docMk/>
            <pc:sldMk cId="2485131372" sldId="4419"/>
            <ac:spMk id="15" creationId="{F752F274-8F45-43EE-9D93-1FC7061F93AC}"/>
          </ac:spMkLst>
        </pc:spChg>
        <pc:spChg chg="add mod">
          <ac:chgData name="Juliana Barros" userId="7ba259c6-7bb4-49a9-8cd6-2187ffa0d615" providerId="ADAL" clId="{C76A1A53-47F2-4644-99DB-0FAB1E53C80D}" dt="2024-11-07T14:30:38.801" v="11165" actId="1035"/>
          <ac:spMkLst>
            <pc:docMk/>
            <pc:sldMk cId="2485131372" sldId="4419"/>
            <ac:spMk id="16" creationId="{8D3D48F2-7D6C-4CD3-B644-9D930E182CA9}"/>
          </ac:spMkLst>
        </pc:spChg>
        <pc:picChg chg="del">
          <ac:chgData name="Juliana Barros" userId="7ba259c6-7bb4-49a9-8cd6-2187ffa0d615" providerId="ADAL" clId="{C76A1A53-47F2-4644-99DB-0FAB1E53C80D}" dt="2024-11-07T14:19:37.915" v="11131" actId="478"/>
          <ac:picMkLst>
            <pc:docMk/>
            <pc:sldMk cId="2485131372" sldId="4419"/>
            <ac:picMk id="12" creationId="{659186F7-9C89-434E-9232-49920DA3F75F}"/>
          </ac:picMkLst>
        </pc:picChg>
        <pc:picChg chg="add mod">
          <ac:chgData name="Juliana Barros" userId="7ba259c6-7bb4-49a9-8cd6-2187ffa0d615" providerId="ADAL" clId="{C76A1A53-47F2-4644-99DB-0FAB1E53C80D}" dt="2024-11-07T14:30:31.635" v="11162" actId="1035"/>
          <ac:picMkLst>
            <pc:docMk/>
            <pc:sldMk cId="2485131372" sldId="4419"/>
            <ac:picMk id="14" creationId="{D26AF369-4677-43F2-A5A3-4021039CEB06}"/>
          </ac:picMkLst>
        </pc:picChg>
      </pc:sldChg>
      <pc:sldChg chg="add del">
        <pc:chgData name="Juliana Barros" userId="7ba259c6-7bb4-49a9-8cd6-2187ffa0d615" providerId="ADAL" clId="{C76A1A53-47F2-4644-99DB-0FAB1E53C80D}" dt="2024-11-07T14:19:23.864" v="11126"/>
        <pc:sldMkLst>
          <pc:docMk/>
          <pc:sldMk cId="3015193888" sldId="4419"/>
        </pc:sldMkLst>
      </pc:sldChg>
      <pc:sldChg chg="add del">
        <pc:chgData name="Juliana Barros" userId="7ba259c6-7bb4-49a9-8cd6-2187ffa0d615" providerId="ADAL" clId="{C76A1A53-47F2-4644-99DB-0FAB1E53C80D}" dt="2024-11-07T14:30:52.798" v="11168"/>
        <pc:sldMkLst>
          <pc:docMk/>
          <pc:sldMk cId="1210628459" sldId="4420"/>
        </pc:sldMkLst>
      </pc:sldChg>
      <pc:sldChg chg="addSp delSp modSp add mod">
        <pc:chgData name="Juliana Barros" userId="7ba259c6-7bb4-49a9-8cd6-2187ffa0d615" providerId="ADAL" clId="{C76A1A53-47F2-4644-99DB-0FAB1E53C80D}" dt="2024-11-07T14:31:29.507" v="11181" actId="122"/>
        <pc:sldMkLst>
          <pc:docMk/>
          <pc:sldMk cId="2878598789" sldId="4420"/>
        </pc:sldMkLst>
        <pc:spChg chg="mod">
          <ac:chgData name="Juliana Barros" userId="7ba259c6-7bb4-49a9-8cd6-2187ffa0d615" providerId="ADAL" clId="{C76A1A53-47F2-4644-99DB-0FAB1E53C80D}" dt="2024-11-07T14:31:05.870" v="11172"/>
          <ac:spMkLst>
            <pc:docMk/>
            <pc:sldMk cId="2878598789" sldId="4420"/>
            <ac:spMk id="9" creationId="{5A0D9FCC-1825-4B8A-BB1D-E6D4BC61D188}"/>
          </ac:spMkLst>
        </pc:spChg>
        <pc:spChg chg="mod">
          <ac:chgData name="Juliana Barros" userId="7ba259c6-7bb4-49a9-8cd6-2187ffa0d615" providerId="ADAL" clId="{C76A1A53-47F2-4644-99DB-0FAB1E53C80D}" dt="2024-11-07T14:31:29.507" v="11181" actId="122"/>
          <ac:spMkLst>
            <pc:docMk/>
            <pc:sldMk cId="2878598789" sldId="4420"/>
            <ac:spMk id="16" creationId="{8D3D48F2-7D6C-4CD3-B644-9D930E182CA9}"/>
          </ac:spMkLst>
        </pc:spChg>
        <pc:picChg chg="add mod">
          <ac:chgData name="Juliana Barros" userId="7ba259c6-7bb4-49a9-8cd6-2187ffa0d615" providerId="ADAL" clId="{C76A1A53-47F2-4644-99DB-0FAB1E53C80D}" dt="2024-11-07T14:31:14.298" v="11175" actId="1076"/>
          <ac:picMkLst>
            <pc:docMk/>
            <pc:sldMk cId="2878598789" sldId="4420"/>
            <ac:picMk id="12" creationId="{AAAACDC4-873E-42A6-8CCF-82FCD75F642D}"/>
          </ac:picMkLst>
        </pc:picChg>
        <pc:picChg chg="del">
          <ac:chgData name="Juliana Barros" userId="7ba259c6-7bb4-49a9-8cd6-2187ffa0d615" providerId="ADAL" clId="{C76A1A53-47F2-4644-99DB-0FAB1E53C80D}" dt="2024-11-07T14:31:07" v="11173" actId="478"/>
          <ac:picMkLst>
            <pc:docMk/>
            <pc:sldMk cId="2878598789" sldId="4420"/>
            <ac:picMk id="14" creationId="{D26AF369-4677-43F2-A5A3-4021039CEB06}"/>
          </ac:picMkLst>
        </pc:picChg>
      </pc:sldChg>
      <pc:sldChg chg="addSp delSp modSp add mod">
        <pc:chgData name="Juliana Barros" userId="7ba259c6-7bb4-49a9-8cd6-2187ffa0d615" providerId="ADAL" clId="{C76A1A53-47F2-4644-99DB-0FAB1E53C80D}" dt="2024-11-07T14:36:43.650" v="11265" actId="20577"/>
        <pc:sldMkLst>
          <pc:docMk/>
          <pc:sldMk cId="527746261" sldId="4421"/>
        </pc:sldMkLst>
        <pc:spChg chg="mod">
          <ac:chgData name="Juliana Barros" userId="7ba259c6-7bb4-49a9-8cd6-2187ffa0d615" providerId="ADAL" clId="{C76A1A53-47F2-4644-99DB-0FAB1E53C80D}" dt="2024-11-07T14:33:47.438" v="11221" actId="1076"/>
          <ac:spMkLst>
            <pc:docMk/>
            <pc:sldMk cId="527746261" sldId="4421"/>
            <ac:spMk id="9" creationId="{5A0D9FCC-1825-4B8A-BB1D-E6D4BC61D188}"/>
          </ac:spMkLst>
        </pc:spChg>
        <pc:spChg chg="add del mod">
          <ac:chgData name="Juliana Barros" userId="7ba259c6-7bb4-49a9-8cd6-2187ffa0d615" providerId="ADAL" clId="{C76A1A53-47F2-4644-99DB-0FAB1E53C80D}" dt="2024-11-07T14:32:19.518" v="11192" actId="478"/>
          <ac:spMkLst>
            <pc:docMk/>
            <pc:sldMk cId="527746261" sldId="4421"/>
            <ac:spMk id="14" creationId="{9BEAF785-5086-4278-A0DE-6825FE102813}"/>
          </ac:spMkLst>
        </pc:spChg>
        <pc:spChg chg="mod">
          <ac:chgData name="Juliana Barros" userId="7ba259c6-7bb4-49a9-8cd6-2187ffa0d615" providerId="ADAL" clId="{C76A1A53-47F2-4644-99DB-0FAB1E53C80D}" dt="2024-11-07T14:36:43.650" v="11265" actId="20577"/>
          <ac:spMkLst>
            <pc:docMk/>
            <pc:sldMk cId="527746261" sldId="4421"/>
            <ac:spMk id="16" creationId="{8D3D48F2-7D6C-4CD3-B644-9D930E182CA9}"/>
          </ac:spMkLst>
        </pc:spChg>
        <pc:picChg chg="del">
          <ac:chgData name="Juliana Barros" userId="7ba259c6-7bb4-49a9-8cd6-2187ffa0d615" providerId="ADAL" clId="{C76A1A53-47F2-4644-99DB-0FAB1E53C80D}" dt="2024-11-07T14:32:08.880" v="11189" actId="478"/>
          <ac:picMkLst>
            <pc:docMk/>
            <pc:sldMk cId="527746261" sldId="4421"/>
            <ac:picMk id="12" creationId="{AAAACDC4-873E-42A6-8CCF-82FCD75F642D}"/>
          </ac:picMkLst>
        </pc:picChg>
        <pc:picChg chg="add mod">
          <ac:chgData name="Juliana Barros" userId="7ba259c6-7bb4-49a9-8cd6-2187ffa0d615" providerId="ADAL" clId="{C76A1A53-47F2-4644-99DB-0FAB1E53C80D}" dt="2024-11-07T14:36:11.960" v="11262" actId="1037"/>
          <ac:picMkLst>
            <pc:docMk/>
            <pc:sldMk cId="527746261" sldId="4421"/>
            <ac:picMk id="15" creationId="{CF2E0116-5641-4C06-A061-EF8F59CE954B}"/>
          </ac:picMkLst>
        </pc:picChg>
        <pc:picChg chg="add mod">
          <ac:chgData name="Juliana Barros" userId="7ba259c6-7bb4-49a9-8cd6-2187ffa0d615" providerId="ADAL" clId="{C76A1A53-47F2-4644-99DB-0FAB1E53C80D}" dt="2024-11-07T14:35:56.469" v="11248" actId="1076"/>
          <ac:picMkLst>
            <pc:docMk/>
            <pc:sldMk cId="527746261" sldId="4421"/>
            <ac:picMk id="17" creationId="{2185BFE9-E82F-4AAA-81CB-A38F10F814DD}"/>
          </ac:picMkLst>
        </pc:picChg>
        <pc:picChg chg="add mod">
          <ac:chgData name="Juliana Barros" userId="7ba259c6-7bb4-49a9-8cd6-2187ffa0d615" providerId="ADAL" clId="{C76A1A53-47F2-4644-99DB-0FAB1E53C80D}" dt="2024-11-07T14:34:26.667" v="11229" actId="14100"/>
          <ac:picMkLst>
            <pc:docMk/>
            <pc:sldMk cId="527746261" sldId="4421"/>
            <ac:picMk id="18" creationId="{16A99961-9691-4C10-9470-C85EF9E42FC5}"/>
          </ac:picMkLst>
        </pc:picChg>
      </pc:sldChg>
      <pc:sldChg chg="add del">
        <pc:chgData name="Juliana Barros" userId="7ba259c6-7bb4-49a9-8cd6-2187ffa0d615" providerId="ADAL" clId="{C76A1A53-47F2-4644-99DB-0FAB1E53C80D}" dt="2024-11-07T14:31:44.384" v="11184"/>
        <pc:sldMkLst>
          <pc:docMk/>
          <pc:sldMk cId="2115690037" sldId="4421"/>
        </pc:sldMkLst>
      </pc:sldChg>
      <pc:sldChg chg="addSp delSp modSp add mod">
        <pc:chgData name="Juliana Barros" userId="7ba259c6-7bb4-49a9-8cd6-2187ffa0d615" providerId="ADAL" clId="{C76A1A53-47F2-4644-99DB-0FAB1E53C80D}" dt="2024-11-07T14:37:36.803" v="11279" actId="1076"/>
        <pc:sldMkLst>
          <pc:docMk/>
          <pc:sldMk cId="1376418217" sldId="4422"/>
        </pc:sldMkLst>
        <pc:spChg chg="del">
          <ac:chgData name="Juliana Barros" userId="7ba259c6-7bb4-49a9-8cd6-2187ffa0d615" providerId="ADAL" clId="{C76A1A53-47F2-4644-99DB-0FAB1E53C80D}" dt="2024-11-07T14:37:03.707" v="11270" actId="478"/>
          <ac:spMkLst>
            <pc:docMk/>
            <pc:sldMk cId="1376418217" sldId="4422"/>
            <ac:spMk id="16" creationId="{8D3D48F2-7D6C-4CD3-B644-9D930E182CA9}"/>
          </ac:spMkLst>
        </pc:spChg>
        <pc:picChg chg="add mod">
          <ac:chgData name="Juliana Barros" userId="7ba259c6-7bb4-49a9-8cd6-2187ffa0d615" providerId="ADAL" clId="{C76A1A53-47F2-4644-99DB-0FAB1E53C80D}" dt="2024-11-07T14:37:36.803" v="11279" actId="1076"/>
          <ac:picMkLst>
            <pc:docMk/>
            <pc:sldMk cId="1376418217" sldId="4422"/>
            <ac:picMk id="14" creationId="{555057BF-6870-4A4C-B99D-4033CFE271AE}"/>
          </ac:picMkLst>
        </pc:picChg>
        <pc:picChg chg="del">
          <ac:chgData name="Juliana Barros" userId="7ba259c6-7bb4-49a9-8cd6-2187ffa0d615" providerId="ADAL" clId="{C76A1A53-47F2-4644-99DB-0FAB1E53C80D}" dt="2024-11-07T14:37:05.523" v="11273" actId="478"/>
          <ac:picMkLst>
            <pc:docMk/>
            <pc:sldMk cId="1376418217" sldId="4422"/>
            <ac:picMk id="15" creationId="{CF2E0116-5641-4C06-A061-EF8F59CE954B}"/>
          </ac:picMkLst>
        </pc:picChg>
        <pc:picChg chg="del">
          <ac:chgData name="Juliana Barros" userId="7ba259c6-7bb4-49a9-8cd6-2187ffa0d615" providerId="ADAL" clId="{C76A1A53-47F2-4644-99DB-0FAB1E53C80D}" dt="2024-11-07T14:37:04.866" v="11272" actId="478"/>
          <ac:picMkLst>
            <pc:docMk/>
            <pc:sldMk cId="1376418217" sldId="4422"/>
            <ac:picMk id="17" creationId="{2185BFE9-E82F-4AAA-81CB-A38F10F814DD}"/>
          </ac:picMkLst>
        </pc:picChg>
        <pc:picChg chg="del">
          <ac:chgData name="Juliana Barros" userId="7ba259c6-7bb4-49a9-8cd6-2187ffa0d615" providerId="ADAL" clId="{C76A1A53-47F2-4644-99DB-0FAB1E53C80D}" dt="2024-11-07T14:37:04.203" v="11271" actId="478"/>
          <ac:picMkLst>
            <pc:docMk/>
            <pc:sldMk cId="1376418217" sldId="4422"/>
            <ac:picMk id="18" creationId="{16A99961-9691-4C10-9470-C85EF9E42FC5}"/>
          </ac:picMkLst>
        </pc:picChg>
      </pc:sldChg>
      <pc:sldChg chg="add del">
        <pc:chgData name="Juliana Barros" userId="7ba259c6-7bb4-49a9-8cd6-2187ffa0d615" providerId="ADAL" clId="{C76A1A53-47F2-4644-99DB-0FAB1E53C80D}" dt="2024-11-07T14:36:59.544" v="11268"/>
        <pc:sldMkLst>
          <pc:docMk/>
          <pc:sldMk cId="1640564680" sldId="4422"/>
        </pc:sldMkLst>
      </pc:sldChg>
      <pc:sldChg chg="add del">
        <pc:chgData name="Juliana Barros" userId="7ba259c6-7bb4-49a9-8cd6-2187ffa0d615" providerId="ADAL" clId="{C76A1A53-47F2-4644-99DB-0FAB1E53C80D}" dt="2024-11-07T14:37:49.918" v="11282"/>
        <pc:sldMkLst>
          <pc:docMk/>
          <pc:sldMk cId="2152849574" sldId="4423"/>
        </pc:sldMkLst>
      </pc:sldChg>
      <pc:sldChg chg="addSp delSp modSp add mod">
        <pc:chgData name="Juliana Barros" userId="7ba259c6-7bb4-49a9-8cd6-2187ffa0d615" providerId="ADAL" clId="{C76A1A53-47F2-4644-99DB-0FAB1E53C80D}" dt="2024-11-07T14:39:17.428" v="11308" actId="1036"/>
        <pc:sldMkLst>
          <pc:docMk/>
          <pc:sldMk cId="4156757318" sldId="4423"/>
        </pc:sldMkLst>
        <pc:spChg chg="mod">
          <ac:chgData name="Juliana Barros" userId="7ba259c6-7bb4-49a9-8cd6-2187ffa0d615" providerId="ADAL" clId="{C76A1A53-47F2-4644-99DB-0FAB1E53C80D}" dt="2024-11-07T14:38:15.865" v="11289" actId="20577"/>
          <ac:spMkLst>
            <pc:docMk/>
            <pc:sldMk cId="4156757318" sldId="4423"/>
            <ac:spMk id="9" creationId="{5A0D9FCC-1825-4B8A-BB1D-E6D4BC61D188}"/>
          </ac:spMkLst>
        </pc:spChg>
        <pc:spChg chg="add mod">
          <ac:chgData name="Juliana Barros" userId="7ba259c6-7bb4-49a9-8cd6-2187ffa0d615" providerId="ADAL" clId="{C76A1A53-47F2-4644-99DB-0FAB1E53C80D}" dt="2024-11-07T14:39:17.428" v="11308" actId="1036"/>
          <ac:spMkLst>
            <pc:docMk/>
            <pc:sldMk cId="4156757318" sldId="4423"/>
            <ac:spMk id="15" creationId="{7FC4858A-3D6D-48D2-9FC2-0C2C71EF19A4}"/>
          </ac:spMkLst>
        </pc:spChg>
        <pc:picChg chg="add mod">
          <ac:chgData name="Juliana Barros" userId="7ba259c6-7bb4-49a9-8cd6-2187ffa0d615" providerId="ADAL" clId="{C76A1A53-47F2-4644-99DB-0FAB1E53C80D}" dt="2024-11-07T14:38:42.937" v="11293" actId="1076"/>
          <ac:picMkLst>
            <pc:docMk/>
            <pc:sldMk cId="4156757318" sldId="4423"/>
            <ac:picMk id="12" creationId="{B9B4F0FF-ADBC-42F0-A14B-FEFEB9F5C172}"/>
          </ac:picMkLst>
        </pc:picChg>
        <pc:picChg chg="del">
          <ac:chgData name="Juliana Barros" userId="7ba259c6-7bb4-49a9-8cd6-2187ffa0d615" providerId="ADAL" clId="{C76A1A53-47F2-4644-99DB-0FAB1E53C80D}" dt="2024-11-07T14:37:58.528" v="11284" actId="478"/>
          <ac:picMkLst>
            <pc:docMk/>
            <pc:sldMk cId="4156757318" sldId="4423"/>
            <ac:picMk id="14" creationId="{555057BF-6870-4A4C-B99D-4033CFE271AE}"/>
          </ac:picMkLst>
        </pc:picChg>
      </pc:sldChg>
      <pc:sldChg chg="add del">
        <pc:chgData name="Juliana Barros" userId="7ba259c6-7bb4-49a9-8cd6-2187ffa0d615" providerId="ADAL" clId="{C76A1A53-47F2-4644-99DB-0FAB1E53C80D}" dt="2024-11-07T14:39:46.655" v="11315"/>
        <pc:sldMkLst>
          <pc:docMk/>
          <pc:sldMk cId="74220628" sldId="4424"/>
        </pc:sldMkLst>
      </pc:sldChg>
      <pc:sldChg chg="add del">
        <pc:chgData name="Juliana Barros" userId="7ba259c6-7bb4-49a9-8cd6-2187ffa0d615" providerId="ADAL" clId="{C76A1A53-47F2-4644-99DB-0FAB1E53C80D}" dt="2024-11-07T14:39:34.121" v="11311"/>
        <pc:sldMkLst>
          <pc:docMk/>
          <pc:sldMk cId="1134561887" sldId="4424"/>
        </pc:sldMkLst>
      </pc:sldChg>
      <pc:sldChg chg="addSp delSp modSp add mod">
        <pc:chgData name="Juliana Barros" userId="7ba259c6-7bb4-49a9-8cd6-2187ffa0d615" providerId="ADAL" clId="{C76A1A53-47F2-4644-99DB-0FAB1E53C80D}" dt="2024-11-07T14:40:38.924" v="11328" actId="1076"/>
        <pc:sldMkLst>
          <pc:docMk/>
          <pc:sldMk cId="3594384953" sldId="4424"/>
        </pc:sldMkLst>
        <pc:picChg chg="add del">
          <ac:chgData name="Juliana Barros" userId="7ba259c6-7bb4-49a9-8cd6-2187ffa0d615" providerId="ADAL" clId="{C76A1A53-47F2-4644-99DB-0FAB1E53C80D}" dt="2024-11-07T14:40:35.121" v="11326" actId="478"/>
          <ac:picMkLst>
            <pc:docMk/>
            <pc:sldMk cId="3594384953" sldId="4424"/>
            <ac:picMk id="12" creationId="{B9B4F0FF-ADBC-42F0-A14B-FEFEB9F5C172}"/>
          </ac:picMkLst>
        </pc:picChg>
        <pc:picChg chg="add del mod">
          <ac:chgData name="Juliana Barros" userId="7ba259c6-7bb4-49a9-8cd6-2187ffa0d615" providerId="ADAL" clId="{C76A1A53-47F2-4644-99DB-0FAB1E53C80D}" dt="2024-11-07T14:39:53.736" v="11319"/>
          <ac:picMkLst>
            <pc:docMk/>
            <pc:sldMk cId="3594384953" sldId="4424"/>
            <ac:picMk id="14" creationId="{D0CC1E3B-53E0-4471-8906-8A3F7EF910B6}"/>
          </ac:picMkLst>
        </pc:picChg>
        <pc:picChg chg="add mod">
          <ac:chgData name="Juliana Barros" userId="7ba259c6-7bb4-49a9-8cd6-2187ffa0d615" providerId="ADAL" clId="{C76A1A53-47F2-4644-99DB-0FAB1E53C80D}" dt="2024-11-07T14:40:38.924" v="11328" actId="1076"/>
          <ac:picMkLst>
            <pc:docMk/>
            <pc:sldMk cId="3594384953" sldId="4424"/>
            <ac:picMk id="16" creationId="{8BF028FC-FF20-4FA1-825E-A1862BFD8BCC}"/>
          </ac:picMkLst>
        </pc:picChg>
      </pc:sldChg>
      <pc:sldChg chg="add del">
        <pc:chgData name="Juliana Barros" userId="7ba259c6-7bb4-49a9-8cd6-2187ffa0d615" providerId="ADAL" clId="{C76A1A53-47F2-4644-99DB-0FAB1E53C80D}" dt="2024-11-07T14:40:59.459" v="11331"/>
        <pc:sldMkLst>
          <pc:docMk/>
          <pc:sldMk cId="660857257" sldId="4425"/>
        </pc:sldMkLst>
      </pc:sldChg>
      <pc:sldChg chg="addSp delSp modSp add mod">
        <pc:chgData name="Juliana Barros" userId="7ba259c6-7bb4-49a9-8cd6-2187ffa0d615" providerId="ADAL" clId="{C76A1A53-47F2-4644-99DB-0FAB1E53C80D}" dt="2024-11-07T14:44:42.786" v="11379" actId="113"/>
        <pc:sldMkLst>
          <pc:docMk/>
          <pc:sldMk cId="910078397" sldId="4425"/>
        </pc:sldMkLst>
        <pc:spChg chg="mod">
          <ac:chgData name="Juliana Barros" userId="7ba259c6-7bb4-49a9-8cd6-2187ffa0d615" providerId="ADAL" clId="{C76A1A53-47F2-4644-99DB-0FAB1E53C80D}" dt="2024-11-07T14:41:18.855" v="11339" actId="20577"/>
          <ac:spMkLst>
            <pc:docMk/>
            <pc:sldMk cId="910078397" sldId="4425"/>
            <ac:spMk id="9" creationId="{5A0D9FCC-1825-4B8A-BB1D-E6D4BC61D188}"/>
          </ac:spMkLst>
        </pc:spChg>
        <pc:spChg chg="add mod">
          <ac:chgData name="Juliana Barros" userId="7ba259c6-7bb4-49a9-8cd6-2187ffa0d615" providerId="ADAL" clId="{C76A1A53-47F2-4644-99DB-0FAB1E53C80D}" dt="2024-11-07T14:44:42.786" v="11379" actId="113"/>
          <ac:spMkLst>
            <pc:docMk/>
            <pc:sldMk cId="910078397" sldId="4425"/>
            <ac:spMk id="14" creationId="{A93E1A80-61BB-4A61-9441-1D978AD5C001}"/>
          </ac:spMkLst>
        </pc:spChg>
        <pc:spChg chg="mod">
          <ac:chgData name="Juliana Barros" userId="7ba259c6-7bb4-49a9-8cd6-2187ffa0d615" providerId="ADAL" clId="{C76A1A53-47F2-4644-99DB-0FAB1E53C80D}" dt="2024-11-07T14:42:07.978" v="11351" actId="1076"/>
          <ac:spMkLst>
            <pc:docMk/>
            <pc:sldMk cId="910078397" sldId="4425"/>
            <ac:spMk id="15" creationId="{7FC4858A-3D6D-48D2-9FC2-0C2C71EF19A4}"/>
          </ac:spMkLst>
        </pc:spChg>
        <pc:picChg chg="add mod">
          <ac:chgData name="Juliana Barros" userId="7ba259c6-7bb4-49a9-8cd6-2187ffa0d615" providerId="ADAL" clId="{C76A1A53-47F2-4644-99DB-0FAB1E53C80D}" dt="2024-11-07T14:42:00.473" v="11349" actId="1076"/>
          <ac:picMkLst>
            <pc:docMk/>
            <pc:sldMk cId="910078397" sldId="4425"/>
            <ac:picMk id="12" creationId="{C4965926-D401-4A48-997C-AFB45F4AD04F}"/>
          </ac:picMkLst>
        </pc:picChg>
        <pc:picChg chg="del">
          <ac:chgData name="Juliana Barros" userId="7ba259c6-7bb4-49a9-8cd6-2187ffa0d615" providerId="ADAL" clId="{C76A1A53-47F2-4644-99DB-0FAB1E53C80D}" dt="2024-11-07T14:41:21.120" v="11340" actId="478"/>
          <ac:picMkLst>
            <pc:docMk/>
            <pc:sldMk cId="910078397" sldId="4425"/>
            <ac:picMk id="16" creationId="{8BF028FC-FF20-4FA1-825E-A1862BFD8BCC}"/>
          </ac:picMkLst>
        </pc:picChg>
      </pc:sldChg>
      <pc:sldChg chg="addSp delSp modSp add mod modAnim">
        <pc:chgData name="Juliana Barros" userId="7ba259c6-7bb4-49a9-8cd6-2187ffa0d615" providerId="ADAL" clId="{C76A1A53-47F2-4644-99DB-0FAB1E53C80D}" dt="2024-11-07T14:45:33.053" v="11394" actId="1076"/>
        <pc:sldMkLst>
          <pc:docMk/>
          <pc:sldMk cId="708013324" sldId="4426"/>
        </pc:sldMkLst>
        <pc:spChg chg="del">
          <ac:chgData name="Juliana Barros" userId="7ba259c6-7bb4-49a9-8cd6-2187ffa0d615" providerId="ADAL" clId="{C76A1A53-47F2-4644-99DB-0FAB1E53C80D}" dt="2024-11-07T14:45:07.212" v="11385" actId="478"/>
          <ac:spMkLst>
            <pc:docMk/>
            <pc:sldMk cId="708013324" sldId="4426"/>
            <ac:spMk id="14" creationId="{A93E1A80-61BB-4A61-9441-1D978AD5C001}"/>
          </ac:spMkLst>
        </pc:spChg>
        <pc:spChg chg="del">
          <ac:chgData name="Juliana Barros" userId="7ba259c6-7bb4-49a9-8cd6-2187ffa0d615" providerId="ADAL" clId="{C76A1A53-47F2-4644-99DB-0FAB1E53C80D}" dt="2024-11-07T14:45:19.358" v="11389" actId="478"/>
          <ac:spMkLst>
            <pc:docMk/>
            <pc:sldMk cId="708013324" sldId="4426"/>
            <ac:spMk id="15" creationId="{7FC4858A-3D6D-48D2-9FC2-0C2C71EF19A4}"/>
          </ac:spMkLst>
        </pc:spChg>
        <pc:picChg chg="del">
          <ac:chgData name="Juliana Barros" userId="7ba259c6-7bb4-49a9-8cd6-2187ffa0d615" providerId="ADAL" clId="{C76A1A53-47F2-4644-99DB-0FAB1E53C80D}" dt="2024-11-07T14:45:02.139" v="11384" actId="478"/>
          <ac:picMkLst>
            <pc:docMk/>
            <pc:sldMk cId="708013324" sldId="4426"/>
            <ac:picMk id="12" creationId="{C4965926-D401-4A48-997C-AFB45F4AD04F}"/>
          </ac:picMkLst>
        </pc:picChg>
        <pc:picChg chg="add mod">
          <ac:chgData name="Juliana Barros" userId="7ba259c6-7bb4-49a9-8cd6-2187ffa0d615" providerId="ADAL" clId="{C76A1A53-47F2-4644-99DB-0FAB1E53C80D}" dt="2024-11-07T14:45:33.053" v="11394" actId="1076"/>
          <ac:picMkLst>
            <pc:docMk/>
            <pc:sldMk cId="708013324" sldId="4426"/>
            <ac:picMk id="16" creationId="{0BF713C4-F0D8-4D42-94DA-136A4FF25A89}"/>
          </ac:picMkLst>
        </pc:picChg>
      </pc:sldChg>
      <pc:sldChg chg="add del">
        <pc:chgData name="Juliana Barros" userId="7ba259c6-7bb4-49a9-8cd6-2187ffa0d615" providerId="ADAL" clId="{C76A1A53-47F2-4644-99DB-0FAB1E53C80D}" dt="2024-11-07T14:44:59.938" v="11382"/>
        <pc:sldMkLst>
          <pc:docMk/>
          <pc:sldMk cId="2731740909" sldId="4426"/>
        </pc:sldMkLst>
      </pc:sldChg>
      <pc:sldChg chg="addSp delSp modSp add mod delAnim">
        <pc:chgData name="Juliana Barros" userId="7ba259c6-7bb4-49a9-8cd6-2187ffa0d615" providerId="ADAL" clId="{C76A1A53-47F2-4644-99DB-0FAB1E53C80D}" dt="2024-11-07T15:11:30.813" v="11401" actId="1076"/>
        <pc:sldMkLst>
          <pc:docMk/>
          <pc:sldMk cId="1280703438" sldId="4427"/>
        </pc:sldMkLst>
        <pc:picChg chg="add mod">
          <ac:chgData name="Juliana Barros" userId="7ba259c6-7bb4-49a9-8cd6-2187ffa0d615" providerId="ADAL" clId="{C76A1A53-47F2-4644-99DB-0FAB1E53C80D}" dt="2024-11-07T15:11:30.813" v="11401" actId="1076"/>
          <ac:picMkLst>
            <pc:docMk/>
            <pc:sldMk cId="1280703438" sldId="4427"/>
            <ac:picMk id="12" creationId="{03195559-7C97-46C4-A02B-AE94327E4EBD}"/>
          </ac:picMkLst>
        </pc:picChg>
        <pc:picChg chg="del">
          <ac:chgData name="Juliana Barros" userId="7ba259c6-7bb4-49a9-8cd6-2187ffa0d615" providerId="ADAL" clId="{C76A1A53-47F2-4644-99DB-0FAB1E53C80D}" dt="2024-11-07T15:10:55.409" v="11397" actId="478"/>
          <ac:picMkLst>
            <pc:docMk/>
            <pc:sldMk cId="1280703438" sldId="4427"/>
            <ac:picMk id="16" creationId="{0BF713C4-F0D8-4D42-94DA-136A4FF25A89}"/>
          </ac:picMkLst>
        </pc:picChg>
      </pc:sldChg>
      <pc:sldChg chg="add del">
        <pc:chgData name="Juliana Barros" userId="7ba259c6-7bb4-49a9-8cd6-2187ffa0d615" providerId="ADAL" clId="{C76A1A53-47F2-4644-99DB-0FAB1E53C80D}" dt="2024-11-07T15:12:45.281" v="11408"/>
        <pc:sldMkLst>
          <pc:docMk/>
          <pc:sldMk cId="24984437" sldId="4428"/>
        </pc:sldMkLst>
      </pc:sldChg>
      <pc:sldChg chg="addSp delSp modSp add mod">
        <pc:chgData name="Juliana Barros" userId="7ba259c6-7bb4-49a9-8cd6-2187ffa0d615" providerId="ADAL" clId="{C76A1A53-47F2-4644-99DB-0FAB1E53C80D}" dt="2024-11-07T15:14:44.112" v="11432" actId="1036"/>
        <pc:sldMkLst>
          <pc:docMk/>
          <pc:sldMk cId="1359134612" sldId="4428"/>
        </pc:sldMkLst>
        <pc:spChg chg="add mod">
          <ac:chgData name="Juliana Barros" userId="7ba259c6-7bb4-49a9-8cd6-2187ffa0d615" providerId="ADAL" clId="{C76A1A53-47F2-4644-99DB-0FAB1E53C80D}" dt="2024-11-07T15:14:44.112" v="11432" actId="1036"/>
          <ac:spMkLst>
            <pc:docMk/>
            <pc:sldMk cId="1359134612" sldId="4428"/>
            <ac:spMk id="15" creationId="{21B55689-F9F0-4140-AFE6-3954EA463E82}"/>
          </ac:spMkLst>
        </pc:spChg>
        <pc:picChg chg="del">
          <ac:chgData name="Juliana Barros" userId="7ba259c6-7bb4-49a9-8cd6-2187ffa0d615" providerId="ADAL" clId="{C76A1A53-47F2-4644-99DB-0FAB1E53C80D}" dt="2024-11-07T15:13:17.575" v="11410" actId="478"/>
          <ac:picMkLst>
            <pc:docMk/>
            <pc:sldMk cId="1359134612" sldId="4428"/>
            <ac:picMk id="12" creationId="{03195559-7C97-46C4-A02B-AE94327E4EBD}"/>
          </ac:picMkLst>
        </pc:picChg>
        <pc:picChg chg="add mod">
          <ac:chgData name="Juliana Barros" userId="7ba259c6-7bb4-49a9-8cd6-2187ffa0d615" providerId="ADAL" clId="{C76A1A53-47F2-4644-99DB-0FAB1E53C80D}" dt="2024-11-07T15:14:06.732" v="11417" actId="1076"/>
          <ac:picMkLst>
            <pc:docMk/>
            <pc:sldMk cId="1359134612" sldId="4428"/>
            <ac:picMk id="14" creationId="{D463C8A0-E6DF-422D-99FB-B90FBA062FC7}"/>
          </ac:picMkLst>
        </pc:picChg>
      </pc:sldChg>
      <pc:sldChg chg="addSp delSp modSp add mod">
        <pc:chgData name="Juliana Barros" userId="7ba259c6-7bb4-49a9-8cd6-2187ffa0d615" providerId="ADAL" clId="{C76A1A53-47F2-4644-99DB-0FAB1E53C80D}" dt="2024-11-07T15:15:53.813" v="11451" actId="20577"/>
        <pc:sldMkLst>
          <pc:docMk/>
          <pc:sldMk cId="2816697740" sldId="4429"/>
        </pc:sldMkLst>
        <pc:spChg chg="mod">
          <ac:chgData name="Juliana Barros" userId="7ba259c6-7bb4-49a9-8cd6-2187ffa0d615" providerId="ADAL" clId="{C76A1A53-47F2-4644-99DB-0FAB1E53C80D}" dt="2024-11-07T15:15:53.813" v="11451" actId="20577"/>
          <ac:spMkLst>
            <pc:docMk/>
            <pc:sldMk cId="2816697740" sldId="4429"/>
            <ac:spMk id="15" creationId="{21B55689-F9F0-4140-AFE6-3954EA463E82}"/>
          </ac:spMkLst>
        </pc:spChg>
        <pc:picChg chg="add mod">
          <ac:chgData name="Juliana Barros" userId="7ba259c6-7bb4-49a9-8cd6-2187ffa0d615" providerId="ADAL" clId="{C76A1A53-47F2-4644-99DB-0FAB1E53C80D}" dt="2024-11-07T15:15:48.589" v="11449" actId="1076"/>
          <ac:picMkLst>
            <pc:docMk/>
            <pc:sldMk cId="2816697740" sldId="4429"/>
            <ac:picMk id="12" creationId="{5002F9D3-B6E4-474E-B7B4-5E55002CA201}"/>
          </ac:picMkLst>
        </pc:picChg>
        <pc:picChg chg="del">
          <ac:chgData name="Juliana Barros" userId="7ba259c6-7bb4-49a9-8cd6-2187ffa0d615" providerId="ADAL" clId="{C76A1A53-47F2-4644-99DB-0FAB1E53C80D}" dt="2024-11-07T15:15:04.740" v="11437" actId="478"/>
          <ac:picMkLst>
            <pc:docMk/>
            <pc:sldMk cId="2816697740" sldId="4429"/>
            <ac:picMk id="14" creationId="{D463C8A0-E6DF-422D-99FB-B90FBA062FC7}"/>
          </ac:picMkLst>
        </pc:picChg>
      </pc:sldChg>
      <pc:sldChg chg="add del">
        <pc:chgData name="Juliana Barros" userId="7ba259c6-7bb4-49a9-8cd6-2187ffa0d615" providerId="ADAL" clId="{C76A1A53-47F2-4644-99DB-0FAB1E53C80D}" dt="2024-11-07T15:14:57.380" v="11435"/>
        <pc:sldMkLst>
          <pc:docMk/>
          <pc:sldMk cId="3475926253" sldId="4429"/>
        </pc:sldMkLst>
      </pc:sldChg>
      <pc:sldChg chg="add del">
        <pc:chgData name="Juliana Barros" userId="7ba259c6-7bb4-49a9-8cd6-2187ffa0d615" providerId="ADAL" clId="{C76A1A53-47F2-4644-99DB-0FAB1E53C80D}" dt="2024-11-07T15:16:13.412" v="11454"/>
        <pc:sldMkLst>
          <pc:docMk/>
          <pc:sldMk cId="903187935" sldId="4430"/>
        </pc:sldMkLst>
      </pc:sldChg>
      <pc:sldChg chg="addSp delSp modSp add mod">
        <pc:chgData name="Juliana Barros" userId="7ba259c6-7bb4-49a9-8cd6-2187ffa0d615" providerId="ADAL" clId="{C76A1A53-47F2-4644-99DB-0FAB1E53C80D}" dt="2024-11-07T15:17:34.641" v="11466" actId="1076"/>
        <pc:sldMkLst>
          <pc:docMk/>
          <pc:sldMk cId="1549374833" sldId="4430"/>
        </pc:sldMkLst>
        <pc:spChg chg="mod">
          <ac:chgData name="Juliana Barros" userId="7ba259c6-7bb4-49a9-8cd6-2187ffa0d615" providerId="ADAL" clId="{C76A1A53-47F2-4644-99DB-0FAB1E53C80D}" dt="2024-11-07T15:17:34.641" v="11466" actId="1076"/>
          <ac:spMkLst>
            <pc:docMk/>
            <pc:sldMk cId="1549374833" sldId="4430"/>
            <ac:spMk id="15" creationId="{21B55689-F9F0-4140-AFE6-3954EA463E82}"/>
          </ac:spMkLst>
        </pc:spChg>
        <pc:picChg chg="del">
          <ac:chgData name="Juliana Barros" userId="7ba259c6-7bb4-49a9-8cd6-2187ffa0d615" providerId="ADAL" clId="{C76A1A53-47F2-4644-99DB-0FAB1E53C80D}" dt="2024-11-07T15:16:17.004" v="11456" actId="478"/>
          <ac:picMkLst>
            <pc:docMk/>
            <pc:sldMk cId="1549374833" sldId="4430"/>
            <ac:picMk id="12" creationId="{5002F9D3-B6E4-474E-B7B4-5E55002CA201}"/>
          </ac:picMkLst>
        </pc:picChg>
        <pc:picChg chg="add mod modCrop">
          <ac:chgData name="Juliana Barros" userId="7ba259c6-7bb4-49a9-8cd6-2187ffa0d615" providerId="ADAL" clId="{C76A1A53-47F2-4644-99DB-0FAB1E53C80D}" dt="2024-11-07T15:17:21.259" v="11465" actId="1076"/>
          <ac:picMkLst>
            <pc:docMk/>
            <pc:sldMk cId="1549374833" sldId="4430"/>
            <ac:picMk id="14" creationId="{3871EEEA-77F9-4784-9B4E-FC65A43A080F}"/>
          </ac:picMkLst>
        </pc:picChg>
      </pc:sldChg>
      <pc:sldChg chg="addSp delSp modSp add mod">
        <pc:chgData name="Juliana Barros" userId="7ba259c6-7bb4-49a9-8cd6-2187ffa0d615" providerId="ADAL" clId="{C76A1A53-47F2-4644-99DB-0FAB1E53C80D}" dt="2024-11-07T15:18:31.843" v="11480" actId="1035"/>
        <pc:sldMkLst>
          <pc:docMk/>
          <pc:sldMk cId="789590821" sldId="4431"/>
        </pc:sldMkLst>
        <pc:spChg chg="mod">
          <ac:chgData name="Juliana Barros" userId="7ba259c6-7bb4-49a9-8cd6-2187ffa0d615" providerId="ADAL" clId="{C76A1A53-47F2-4644-99DB-0FAB1E53C80D}" dt="2024-11-07T15:18:31.843" v="11480" actId="1035"/>
          <ac:spMkLst>
            <pc:docMk/>
            <pc:sldMk cId="789590821" sldId="4431"/>
            <ac:spMk id="15" creationId="{21B55689-F9F0-4140-AFE6-3954EA463E82}"/>
          </ac:spMkLst>
        </pc:spChg>
        <pc:picChg chg="add mod">
          <ac:chgData name="Juliana Barros" userId="7ba259c6-7bb4-49a9-8cd6-2187ffa0d615" providerId="ADAL" clId="{C76A1A53-47F2-4644-99DB-0FAB1E53C80D}" dt="2024-11-07T15:18:23.372" v="11477" actId="1076"/>
          <ac:picMkLst>
            <pc:docMk/>
            <pc:sldMk cId="789590821" sldId="4431"/>
            <ac:picMk id="12" creationId="{D2BD8D71-00A8-4B8E-9D80-50C0199CA020}"/>
          </ac:picMkLst>
        </pc:picChg>
        <pc:picChg chg="del">
          <ac:chgData name="Juliana Barros" userId="7ba259c6-7bb4-49a9-8cd6-2187ffa0d615" providerId="ADAL" clId="{C76A1A53-47F2-4644-99DB-0FAB1E53C80D}" dt="2024-11-07T15:17:56.723" v="11471" actId="478"/>
          <ac:picMkLst>
            <pc:docMk/>
            <pc:sldMk cId="789590821" sldId="4431"/>
            <ac:picMk id="14" creationId="{3871EEEA-77F9-4784-9B4E-FC65A43A080F}"/>
          </ac:picMkLst>
        </pc:picChg>
      </pc:sldChg>
      <pc:sldChg chg="add del">
        <pc:chgData name="Juliana Barros" userId="7ba259c6-7bb4-49a9-8cd6-2187ffa0d615" providerId="ADAL" clId="{C76A1A53-47F2-4644-99DB-0FAB1E53C80D}" dt="2024-11-07T15:17:50.508" v="11469"/>
        <pc:sldMkLst>
          <pc:docMk/>
          <pc:sldMk cId="3200356310" sldId="4431"/>
        </pc:sldMkLst>
      </pc:sldChg>
      <pc:sldChg chg="addSp delSp modSp add mod">
        <pc:chgData name="Juliana Barros" userId="7ba259c6-7bb4-49a9-8cd6-2187ffa0d615" providerId="ADAL" clId="{C76A1A53-47F2-4644-99DB-0FAB1E53C80D}" dt="2024-11-07T15:20:02.423" v="11495" actId="1076"/>
        <pc:sldMkLst>
          <pc:docMk/>
          <pc:sldMk cId="2505435452" sldId="4432"/>
        </pc:sldMkLst>
        <pc:spChg chg="mod">
          <ac:chgData name="Juliana Barros" userId="7ba259c6-7bb4-49a9-8cd6-2187ffa0d615" providerId="ADAL" clId="{C76A1A53-47F2-4644-99DB-0FAB1E53C80D}" dt="2024-11-07T15:20:02.423" v="11495" actId="1076"/>
          <ac:spMkLst>
            <pc:docMk/>
            <pc:sldMk cId="2505435452" sldId="4432"/>
            <ac:spMk id="15" creationId="{21B55689-F9F0-4140-AFE6-3954EA463E82}"/>
          </ac:spMkLst>
        </pc:spChg>
        <pc:picChg chg="del">
          <ac:chgData name="Juliana Barros" userId="7ba259c6-7bb4-49a9-8cd6-2187ffa0d615" providerId="ADAL" clId="{C76A1A53-47F2-4644-99DB-0FAB1E53C80D}" dt="2024-11-07T15:19:25.653" v="11488" actId="478"/>
          <ac:picMkLst>
            <pc:docMk/>
            <pc:sldMk cId="2505435452" sldId="4432"/>
            <ac:picMk id="12" creationId="{D2BD8D71-00A8-4B8E-9D80-50C0199CA020}"/>
          </ac:picMkLst>
        </pc:picChg>
        <pc:picChg chg="add mod">
          <ac:chgData name="Juliana Barros" userId="7ba259c6-7bb4-49a9-8cd6-2187ffa0d615" providerId="ADAL" clId="{C76A1A53-47F2-4644-99DB-0FAB1E53C80D}" dt="2024-11-07T15:19:53.909" v="11494" actId="1076"/>
          <ac:picMkLst>
            <pc:docMk/>
            <pc:sldMk cId="2505435452" sldId="4432"/>
            <ac:picMk id="14" creationId="{C03A1377-2029-4EF1-B7A2-34E578B32003}"/>
          </ac:picMkLst>
        </pc:picChg>
      </pc:sldChg>
      <pc:sldChg chg="add del">
        <pc:chgData name="Juliana Barros" userId="7ba259c6-7bb4-49a9-8cd6-2187ffa0d615" providerId="ADAL" clId="{C76A1A53-47F2-4644-99DB-0FAB1E53C80D}" dt="2024-11-07T15:18:47.496" v="11483"/>
        <pc:sldMkLst>
          <pc:docMk/>
          <pc:sldMk cId="3937155491" sldId="4432"/>
        </pc:sldMkLst>
      </pc:sldChg>
      <pc:sldChg chg="add del">
        <pc:chgData name="Juliana Barros" userId="7ba259c6-7bb4-49a9-8cd6-2187ffa0d615" providerId="ADAL" clId="{C76A1A53-47F2-4644-99DB-0FAB1E53C80D}" dt="2024-11-07T15:20:29.493" v="11502"/>
        <pc:sldMkLst>
          <pc:docMk/>
          <pc:sldMk cId="1407577707" sldId="4433"/>
        </pc:sldMkLst>
      </pc:sldChg>
      <pc:sldChg chg="addSp delSp modSp add mod">
        <pc:chgData name="Juliana Barros" userId="7ba259c6-7bb4-49a9-8cd6-2187ffa0d615" providerId="ADAL" clId="{C76A1A53-47F2-4644-99DB-0FAB1E53C80D}" dt="2024-11-07T15:24:19.144" v="11537" actId="1076"/>
        <pc:sldMkLst>
          <pc:docMk/>
          <pc:sldMk cId="2237352920" sldId="4433"/>
        </pc:sldMkLst>
        <pc:spChg chg="mod">
          <ac:chgData name="Juliana Barros" userId="7ba259c6-7bb4-49a9-8cd6-2187ffa0d615" providerId="ADAL" clId="{C76A1A53-47F2-4644-99DB-0FAB1E53C80D}" dt="2024-11-07T15:24:19.144" v="11537" actId="1076"/>
          <ac:spMkLst>
            <pc:docMk/>
            <pc:sldMk cId="2237352920" sldId="4433"/>
            <ac:spMk id="15" creationId="{21B55689-F9F0-4140-AFE6-3954EA463E82}"/>
          </ac:spMkLst>
        </pc:spChg>
        <pc:picChg chg="del">
          <ac:chgData name="Juliana Barros" userId="7ba259c6-7bb4-49a9-8cd6-2187ffa0d615" providerId="ADAL" clId="{C76A1A53-47F2-4644-99DB-0FAB1E53C80D}" dt="2024-11-07T15:20:48.473" v="11507" actId="478"/>
          <ac:picMkLst>
            <pc:docMk/>
            <pc:sldMk cId="2237352920" sldId="4433"/>
            <ac:picMk id="12" creationId="{D2BD8D71-00A8-4B8E-9D80-50C0199CA020}"/>
          </ac:picMkLst>
        </pc:picChg>
        <pc:picChg chg="add mod">
          <ac:chgData name="Juliana Barros" userId="7ba259c6-7bb4-49a9-8cd6-2187ffa0d615" providerId="ADAL" clId="{C76A1A53-47F2-4644-99DB-0FAB1E53C80D}" dt="2024-11-07T15:23:53.991" v="11536" actId="1036"/>
          <ac:picMkLst>
            <pc:docMk/>
            <pc:sldMk cId="2237352920" sldId="4433"/>
            <ac:picMk id="14" creationId="{86A6C6BB-602E-4FCB-81B4-FA362E8EA743}"/>
          </ac:picMkLst>
        </pc:picChg>
      </pc:sldChg>
      <pc:sldChg chg="add del">
        <pc:chgData name="Juliana Barros" userId="7ba259c6-7bb4-49a9-8cd6-2187ffa0d615" providerId="ADAL" clId="{C76A1A53-47F2-4644-99DB-0FAB1E53C80D}" dt="2024-11-07T15:20:20.639" v="11498"/>
        <pc:sldMkLst>
          <pc:docMk/>
          <pc:sldMk cId="2768268808" sldId="4433"/>
        </pc:sldMkLst>
      </pc:sldChg>
      <pc:sldChg chg="addSp delSp modSp add mod">
        <pc:chgData name="Juliana Barros" userId="7ba259c6-7bb4-49a9-8cd6-2187ffa0d615" providerId="ADAL" clId="{C76A1A53-47F2-4644-99DB-0FAB1E53C80D}" dt="2024-11-07T15:25:10.699" v="11551" actId="1076"/>
        <pc:sldMkLst>
          <pc:docMk/>
          <pc:sldMk cId="973164069" sldId="4434"/>
        </pc:sldMkLst>
        <pc:spChg chg="mod">
          <ac:chgData name="Juliana Barros" userId="7ba259c6-7bb4-49a9-8cd6-2187ffa0d615" providerId="ADAL" clId="{C76A1A53-47F2-4644-99DB-0FAB1E53C80D}" dt="2024-11-07T15:24:50.116" v="11544"/>
          <ac:spMkLst>
            <pc:docMk/>
            <pc:sldMk cId="973164069" sldId="4434"/>
            <ac:spMk id="9" creationId="{5A0D9FCC-1825-4B8A-BB1D-E6D4BC61D188}"/>
          </ac:spMkLst>
        </pc:spChg>
        <pc:spChg chg="del">
          <ac:chgData name="Juliana Barros" userId="7ba259c6-7bb4-49a9-8cd6-2187ffa0d615" providerId="ADAL" clId="{C76A1A53-47F2-4644-99DB-0FAB1E53C80D}" dt="2024-11-07T15:24:56.789" v="11545" actId="478"/>
          <ac:spMkLst>
            <pc:docMk/>
            <pc:sldMk cId="973164069" sldId="4434"/>
            <ac:spMk id="15" creationId="{21B55689-F9F0-4140-AFE6-3954EA463E82}"/>
          </ac:spMkLst>
        </pc:spChg>
        <pc:picChg chg="add mod">
          <ac:chgData name="Juliana Barros" userId="7ba259c6-7bb4-49a9-8cd6-2187ffa0d615" providerId="ADAL" clId="{C76A1A53-47F2-4644-99DB-0FAB1E53C80D}" dt="2024-11-07T15:25:10.699" v="11551" actId="1076"/>
          <ac:picMkLst>
            <pc:docMk/>
            <pc:sldMk cId="973164069" sldId="4434"/>
            <ac:picMk id="12" creationId="{6C735576-02EB-4D67-BD83-0ED1DF641ABE}"/>
          </ac:picMkLst>
        </pc:picChg>
        <pc:picChg chg="del">
          <ac:chgData name="Juliana Barros" userId="7ba259c6-7bb4-49a9-8cd6-2187ffa0d615" providerId="ADAL" clId="{C76A1A53-47F2-4644-99DB-0FAB1E53C80D}" dt="2024-11-07T15:24:57.476" v="11546" actId="478"/>
          <ac:picMkLst>
            <pc:docMk/>
            <pc:sldMk cId="973164069" sldId="4434"/>
            <ac:picMk id="14" creationId="{86A6C6BB-602E-4FCB-81B4-FA362E8EA743}"/>
          </ac:picMkLst>
        </pc:picChg>
      </pc:sldChg>
      <pc:sldChg chg="add del">
        <pc:chgData name="Juliana Barros" userId="7ba259c6-7bb4-49a9-8cd6-2187ffa0d615" providerId="ADAL" clId="{C76A1A53-47F2-4644-99DB-0FAB1E53C80D}" dt="2024-11-07T15:24:37.163" v="11540"/>
        <pc:sldMkLst>
          <pc:docMk/>
          <pc:sldMk cId="3414167807" sldId="4434"/>
        </pc:sldMkLst>
      </pc:sldChg>
      <pc:sldChg chg="addSp delSp modSp add mod">
        <pc:chgData name="Juliana Barros" userId="7ba259c6-7bb4-49a9-8cd6-2187ffa0d615" providerId="ADAL" clId="{C76A1A53-47F2-4644-99DB-0FAB1E53C80D}" dt="2024-11-07T15:26:39.239" v="11592" actId="1035"/>
        <pc:sldMkLst>
          <pc:docMk/>
          <pc:sldMk cId="213636043" sldId="4435"/>
        </pc:sldMkLst>
        <pc:spChg chg="mod">
          <ac:chgData name="Juliana Barros" userId="7ba259c6-7bb4-49a9-8cd6-2187ffa0d615" providerId="ADAL" clId="{C76A1A53-47F2-4644-99DB-0FAB1E53C80D}" dt="2024-11-07T15:25:37.981" v="11562"/>
          <ac:spMkLst>
            <pc:docMk/>
            <pc:sldMk cId="213636043" sldId="4435"/>
            <ac:spMk id="9" creationId="{5A0D9FCC-1825-4B8A-BB1D-E6D4BC61D188}"/>
          </ac:spMkLst>
        </pc:spChg>
        <pc:spChg chg="add mod">
          <ac:chgData name="Juliana Barros" userId="7ba259c6-7bb4-49a9-8cd6-2187ffa0d615" providerId="ADAL" clId="{C76A1A53-47F2-4644-99DB-0FAB1E53C80D}" dt="2024-11-07T15:26:39.239" v="11592" actId="1035"/>
          <ac:spMkLst>
            <pc:docMk/>
            <pc:sldMk cId="213636043" sldId="4435"/>
            <ac:spMk id="15" creationId="{BAE33395-858E-46F8-95B5-3C1F842F84BB}"/>
          </ac:spMkLst>
        </pc:spChg>
        <pc:picChg chg="del">
          <ac:chgData name="Juliana Barros" userId="7ba259c6-7bb4-49a9-8cd6-2187ffa0d615" providerId="ADAL" clId="{C76A1A53-47F2-4644-99DB-0FAB1E53C80D}" dt="2024-11-07T15:25:39.131" v="11563" actId="478"/>
          <ac:picMkLst>
            <pc:docMk/>
            <pc:sldMk cId="213636043" sldId="4435"/>
            <ac:picMk id="12" creationId="{6C735576-02EB-4D67-BD83-0ED1DF641ABE}"/>
          </ac:picMkLst>
        </pc:picChg>
        <pc:picChg chg="add mod">
          <ac:chgData name="Juliana Barros" userId="7ba259c6-7bb4-49a9-8cd6-2187ffa0d615" providerId="ADAL" clId="{C76A1A53-47F2-4644-99DB-0FAB1E53C80D}" dt="2024-11-07T15:26:34.809" v="11584" actId="1035"/>
          <ac:picMkLst>
            <pc:docMk/>
            <pc:sldMk cId="213636043" sldId="4435"/>
            <ac:picMk id="14" creationId="{0E70E7A9-4714-46A8-8D0D-C087E737B594}"/>
          </ac:picMkLst>
        </pc:picChg>
      </pc:sldChg>
      <pc:sldChg chg="add del">
        <pc:chgData name="Juliana Barros" userId="7ba259c6-7bb4-49a9-8cd6-2187ffa0d615" providerId="ADAL" clId="{C76A1A53-47F2-4644-99DB-0FAB1E53C80D}" dt="2024-11-07T15:25:27.210" v="11554"/>
        <pc:sldMkLst>
          <pc:docMk/>
          <pc:sldMk cId="3287828683" sldId="4435"/>
        </pc:sldMkLst>
      </pc:sldChg>
      <pc:sldChg chg="add del">
        <pc:chgData name="Juliana Barros" userId="7ba259c6-7bb4-49a9-8cd6-2187ffa0d615" providerId="ADAL" clId="{C76A1A53-47F2-4644-99DB-0FAB1E53C80D}" dt="2024-11-07T15:26:54.759" v="11595"/>
        <pc:sldMkLst>
          <pc:docMk/>
          <pc:sldMk cId="742537634" sldId="4436"/>
        </pc:sldMkLst>
      </pc:sldChg>
      <pc:sldChg chg="addSp delSp modSp add mod">
        <pc:chgData name="Juliana Barros" userId="7ba259c6-7bb4-49a9-8cd6-2187ffa0d615" providerId="ADAL" clId="{C76A1A53-47F2-4644-99DB-0FAB1E53C80D}" dt="2024-11-07T15:27:26.350" v="11607"/>
        <pc:sldMkLst>
          <pc:docMk/>
          <pc:sldMk cId="1495348097" sldId="4436"/>
        </pc:sldMkLst>
        <pc:spChg chg="mod">
          <ac:chgData name="Juliana Barros" userId="7ba259c6-7bb4-49a9-8cd6-2187ffa0d615" providerId="ADAL" clId="{C76A1A53-47F2-4644-99DB-0FAB1E53C80D}" dt="2024-11-07T15:27:04.335" v="11601"/>
          <ac:spMkLst>
            <pc:docMk/>
            <pc:sldMk cId="1495348097" sldId="4436"/>
            <ac:spMk id="9" creationId="{5A0D9FCC-1825-4B8A-BB1D-E6D4BC61D188}"/>
          </ac:spMkLst>
        </pc:spChg>
        <pc:spChg chg="mod">
          <ac:chgData name="Juliana Barros" userId="7ba259c6-7bb4-49a9-8cd6-2187ffa0d615" providerId="ADAL" clId="{C76A1A53-47F2-4644-99DB-0FAB1E53C80D}" dt="2024-11-07T15:27:26.350" v="11607"/>
          <ac:spMkLst>
            <pc:docMk/>
            <pc:sldMk cId="1495348097" sldId="4436"/>
            <ac:spMk id="15" creationId="{BAE33395-858E-46F8-95B5-3C1F842F84BB}"/>
          </ac:spMkLst>
        </pc:spChg>
        <pc:picChg chg="add mod">
          <ac:chgData name="Juliana Barros" userId="7ba259c6-7bb4-49a9-8cd6-2187ffa0d615" providerId="ADAL" clId="{C76A1A53-47F2-4644-99DB-0FAB1E53C80D}" dt="2024-11-07T15:27:16.154" v="11604" actId="1076"/>
          <ac:picMkLst>
            <pc:docMk/>
            <pc:sldMk cId="1495348097" sldId="4436"/>
            <ac:picMk id="12" creationId="{7D693E71-9888-47E7-9010-D620CAA9A86E}"/>
          </ac:picMkLst>
        </pc:picChg>
        <pc:picChg chg="del">
          <ac:chgData name="Juliana Barros" userId="7ba259c6-7bb4-49a9-8cd6-2187ffa0d615" providerId="ADAL" clId="{C76A1A53-47F2-4644-99DB-0FAB1E53C80D}" dt="2024-11-07T15:27:09.530" v="11602" actId="478"/>
          <ac:picMkLst>
            <pc:docMk/>
            <pc:sldMk cId="1495348097" sldId="4436"/>
            <ac:picMk id="14" creationId="{0E70E7A9-4714-46A8-8D0D-C087E737B594}"/>
          </ac:picMkLst>
        </pc:picChg>
      </pc:sldChg>
      <pc:sldChg chg="addSp delSp modSp add mod">
        <pc:chgData name="Juliana Barros" userId="7ba259c6-7bb4-49a9-8cd6-2187ffa0d615" providerId="ADAL" clId="{C76A1A53-47F2-4644-99DB-0FAB1E53C80D}" dt="2024-11-07T15:32:25.450" v="11782" actId="5793"/>
        <pc:sldMkLst>
          <pc:docMk/>
          <pc:sldMk cId="3065144513" sldId="4437"/>
        </pc:sldMkLst>
        <pc:spChg chg="del mod">
          <ac:chgData name="Juliana Barros" userId="7ba259c6-7bb4-49a9-8cd6-2187ffa0d615" providerId="ADAL" clId="{C76A1A53-47F2-4644-99DB-0FAB1E53C80D}" dt="2024-11-07T15:31:07.642" v="11757" actId="478"/>
          <ac:spMkLst>
            <pc:docMk/>
            <pc:sldMk cId="3065144513" sldId="4437"/>
            <ac:spMk id="9" creationId="{5A0D9FCC-1825-4B8A-BB1D-E6D4BC61D188}"/>
          </ac:spMkLst>
        </pc:spChg>
        <pc:spChg chg="del">
          <ac:chgData name="Juliana Barros" userId="7ba259c6-7bb4-49a9-8cd6-2187ffa0d615" providerId="ADAL" clId="{C76A1A53-47F2-4644-99DB-0FAB1E53C80D}" dt="2024-11-07T15:27:54.112" v="11614" actId="478"/>
          <ac:spMkLst>
            <pc:docMk/>
            <pc:sldMk cId="3065144513" sldId="4437"/>
            <ac:spMk id="15" creationId="{BAE33395-858E-46F8-95B5-3C1F842F84BB}"/>
          </ac:spMkLst>
        </pc:spChg>
        <pc:spChg chg="add mod">
          <ac:chgData name="Juliana Barros" userId="7ba259c6-7bb4-49a9-8cd6-2187ffa0d615" providerId="ADAL" clId="{C76A1A53-47F2-4644-99DB-0FAB1E53C80D}" dt="2024-11-07T15:32:25.450" v="11782" actId="5793"/>
          <ac:spMkLst>
            <pc:docMk/>
            <pc:sldMk cId="3065144513" sldId="4437"/>
            <ac:spMk id="16" creationId="{E5DBDD01-8ACF-4418-9B96-7E36FE5EB433}"/>
          </ac:spMkLst>
        </pc:spChg>
        <pc:picChg chg="del">
          <ac:chgData name="Juliana Barros" userId="7ba259c6-7bb4-49a9-8cd6-2187ffa0d615" providerId="ADAL" clId="{C76A1A53-47F2-4644-99DB-0FAB1E53C80D}" dt="2024-11-07T15:27:41.066" v="11610" actId="478"/>
          <ac:picMkLst>
            <pc:docMk/>
            <pc:sldMk cId="3065144513" sldId="4437"/>
            <ac:picMk id="12" creationId="{7D693E71-9888-47E7-9010-D620CAA9A86E}"/>
          </ac:picMkLst>
        </pc:picChg>
        <pc:picChg chg="add mod modCrop">
          <ac:chgData name="Juliana Barros" userId="7ba259c6-7bb4-49a9-8cd6-2187ffa0d615" providerId="ADAL" clId="{C76A1A53-47F2-4644-99DB-0FAB1E53C80D}" dt="2024-11-07T15:32:03.920" v="11778" actId="1035"/>
          <ac:picMkLst>
            <pc:docMk/>
            <pc:sldMk cId="3065144513" sldId="4437"/>
            <ac:picMk id="14" creationId="{92F0AFEB-0CFA-436B-BEEA-1EEEAFC143CF}"/>
          </ac:picMkLst>
        </pc:picChg>
        <pc:picChg chg="add mod modCrop">
          <ac:chgData name="Juliana Barros" userId="7ba259c6-7bb4-49a9-8cd6-2187ffa0d615" providerId="ADAL" clId="{C76A1A53-47F2-4644-99DB-0FAB1E53C80D}" dt="2024-11-07T15:32:11.677" v="11779" actId="1076"/>
          <ac:picMkLst>
            <pc:docMk/>
            <pc:sldMk cId="3065144513" sldId="4437"/>
            <ac:picMk id="17" creationId="{D5328211-547E-4BB7-812E-F8AC3D488A2E}"/>
          </ac:picMkLst>
        </pc:picChg>
      </pc:sldChg>
      <pc:sldChg chg="addSp delSp modSp add mod">
        <pc:chgData name="Juliana Barros" userId="7ba259c6-7bb4-49a9-8cd6-2187ffa0d615" providerId="ADAL" clId="{C76A1A53-47F2-4644-99DB-0FAB1E53C80D}" dt="2024-11-07T15:34:29.500" v="11795" actId="1076"/>
        <pc:sldMkLst>
          <pc:docMk/>
          <pc:sldMk cId="2362134373" sldId="4438"/>
        </pc:sldMkLst>
        <pc:spChg chg="mod">
          <ac:chgData name="Juliana Barros" userId="7ba259c6-7bb4-49a9-8cd6-2187ffa0d615" providerId="ADAL" clId="{C76A1A53-47F2-4644-99DB-0FAB1E53C80D}" dt="2024-11-07T15:33:54.623" v="11791"/>
          <ac:spMkLst>
            <pc:docMk/>
            <pc:sldMk cId="2362134373" sldId="4438"/>
            <ac:spMk id="9" creationId="{5A0D9FCC-1825-4B8A-BB1D-E6D4BC61D188}"/>
          </ac:spMkLst>
        </pc:spChg>
        <pc:spChg chg="del">
          <ac:chgData name="Juliana Barros" userId="7ba259c6-7bb4-49a9-8cd6-2187ffa0d615" providerId="ADAL" clId="{C76A1A53-47F2-4644-99DB-0FAB1E53C80D}" dt="2024-11-07T15:34:10.446" v="11792" actId="478"/>
          <ac:spMkLst>
            <pc:docMk/>
            <pc:sldMk cId="2362134373" sldId="4438"/>
            <ac:spMk id="15" creationId="{BAE33395-858E-46F8-95B5-3C1F842F84BB}"/>
          </ac:spMkLst>
        </pc:spChg>
        <pc:picChg chg="del">
          <ac:chgData name="Juliana Barros" userId="7ba259c6-7bb4-49a9-8cd6-2187ffa0d615" providerId="ADAL" clId="{C76A1A53-47F2-4644-99DB-0FAB1E53C80D}" dt="2024-11-07T15:33:40.675" v="11787" actId="478"/>
          <ac:picMkLst>
            <pc:docMk/>
            <pc:sldMk cId="2362134373" sldId="4438"/>
            <ac:picMk id="12" creationId="{7D693E71-9888-47E7-9010-D620CAA9A86E}"/>
          </ac:picMkLst>
        </pc:picChg>
        <pc:picChg chg="add mod">
          <ac:chgData name="Juliana Barros" userId="7ba259c6-7bb4-49a9-8cd6-2187ffa0d615" providerId="ADAL" clId="{C76A1A53-47F2-4644-99DB-0FAB1E53C80D}" dt="2024-11-07T15:34:29.500" v="11795" actId="1076"/>
          <ac:picMkLst>
            <pc:docMk/>
            <pc:sldMk cId="2362134373" sldId="4438"/>
            <ac:picMk id="14" creationId="{50D4D558-0436-4668-806D-48537FBC1393}"/>
          </ac:picMkLst>
        </pc:picChg>
      </pc:sldChg>
      <pc:sldChg chg="add del">
        <pc:chgData name="Juliana Barros" userId="7ba259c6-7bb4-49a9-8cd6-2187ffa0d615" providerId="ADAL" clId="{C76A1A53-47F2-4644-99DB-0FAB1E53C80D}" dt="2024-11-07T15:33:33.054" v="11785"/>
        <pc:sldMkLst>
          <pc:docMk/>
          <pc:sldMk cId="2596084723" sldId="4438"/>
        </pc:sldMkLst>
      </pc:sldChg>
      <pc:sldChg chg="addSp delSp modSp add mod">
        <pc:chgData name="Juliana Barros" userId="7ba259c6-7bb4-49a9-8cd6-2187ffa0d615" providerId="ADAL" clId="{C76A1A53-47F2-4644-99DB-0FAB1E53C80D}" dt="2024-11-07T15:35:15.080" v="11806" actId="1076"/>
        <pc:sldMkLst>
          <pc:docMk/>
          <pc:sldMk cId="1601487369" sldId="4439"/>
        </pc:sldMkLst>
        <pc:spChg chg="mod">
          <ac:chgData name="Juliana Barros" userId="7ba259c6-7bb4-49a9-8cd6-2187ffa0d615" providerId="ADAL" clId="{C76A1A53-47F2-4644-99DB-0FAB1E53C80D}" dt="2024-11-07T15:34:57.860" v="11802"/>
          <ac:spMkLst>
            <pc:docMk/>
            <pc:sldMk cId="1601487369" sldId="4439"/>
            <ac:spMk id="9" creationId="{5A0D9FCC-1825-4B8A-BB1D-E6D4BC61D188}"/>
          </ac:spMkLst>
        </pc:spChg>
        <pc:picChg chg="add mod">
          <ac:chgData name="Juliana Barros" userId="7ba259c6-7bb4-49a9-8cd6-2187ffa0d615" providerId="ADAL" clId="{C76A1A53-47F2-4644-99DB-0FAB1E53C80D}" dt="2024-11-07T15:35:15.080" v="11806" actId="1076"/>
          <ac:picMkLst>
            <pc:docMk/>
            <pc:sldMk cId="1601487369" sldId="4439"/>
            <ac:picMk id="12" creationId="{221A16E6-4EC7-4D7F-B618-C78EE4ECC666}"/>
          </ac:picMkLst>
        </pc:picChg>
        <pc:picChg chg="del">
          <ac:chgData name="Juliana Barros" userId="7ba259c6-7bb4-49a9-8cd6-2187ffa0d615" providerId="ADAL" clId="{C76A1A53-47F2-4644-99DB-0FAB1E53C80D}" dt="2024-11-07T15:35:04.391" v="11803" actId="478"/>
          <ac:picMkLst>
            <pc:docMk/>
            <pc:sldMk cId="1601487369" sldId="4439"/>
            <ac:picMk id="14" creationId="{50D4D558-0436-4668-806D-48537FBC1393}"/>
          </ac:picMkLst>
        </pc:picChg>
      </pc:sldChg>
      <pc:sldChg chg="add del">
        <pc:chgData name="Juliana Barros" userId="7ba259c6-7bb4-49a9-8cd6-2187ffa0d615" providerId="ADAL" clId="{C76A1A53-47F2-4644-99DB-0FAB1E53C80D}" dt="2024-11-07T15:34:44.774" v="11798"/>
        <pc:sldMkLst>
          <pc:docMk/>
          <pc:sldMk cId="2851275190" sldId="4439"/>
        </pc:sldMkLst>
      </pc:sldChg>
      <pc:sldChg chg="add del">
        <pc:chgData name="Juliana Barros" userId="7ba259c6-7bb4-49a9-8cd6-2187ffa0d615" providerId="ADAL" clId="{C76A1A53-47F2-4644-99DB-0FAB1E53C80D}" dt="2024-11-07T15:35:51.322" v="11812" actId="47"/>
        <pc:sldMkLst>
          <pc:docMk/>
          <pc:sldMk cId="490700728" sldId="4440"/>
        </pc:sldMkLst>
      </pc:sldChg>
      <pc:sldChg chg="add del">
        <pc:chgData name="Juliana Barros" userId="7ba259c6-7bb4-49a9-8cd6-2187ffa0d615" providerId="ADAL" clId="{C76A1A53-47F2-4644-99DB-0FAB1E53C80D}" dt="2024-11-07T15:35:58.838" v="11814"/>
        <pc:sldMkLst>
          <pc:docMk/>
          <pc:sldMk cId="1461048194" sldId="4440"/>
        </pc:sldMkLst>
      </pc:sldChg>
      <pc:sldChg chg="addSp delSp modSp add mod">
        <pc:chgData name="Juliana Barros" userId="7ba259c6-7bb4-49a9-8cd6-2187ffa0d615" providerId="ADAL" clId="{C76A1A53-47F2-4644-99DB-0FAB1E53C80D}" dt="2024-11-07T15:36:33.355" v="11825" actId="1076"/>
        <pc:sldMkLst>
          <pc:docMk/>
          <pc:sldMk cId="2414134106" sldId="4440"/>
        </pc:sldMkLst>
        <pc:spChg chg="mod">
          <ac:chgData name="Juliana Barros" userId="7ba259c6-7bb4-49a9-8cd6-2187ffa0d615" providerId="ADAL" clId="{C76A1A53-47F2-4644-99DB-0FAB1E53C80D}" dt="2024-11-07T15:36:10.780" v="11820"/>
          <ac:spMkLst>
            <pc:docMk/>
            <pc:sldMk cId="2414134106" sldId="4440"/>
            <ac:spMk id="9" creationId="{5A0D9FCC-1825-4B8A-BB1D-E6D4BC61D188}"/>
          </ac:spMkLst>
        </pc:spChg>
        <pc:picChg chg="del">
          <ac:chgData name="Juliana Barros" userId="7ba259c6-7bb4-49a9-8cd6-2187ffa0d615" providerId="ADAL" clId="{C76A1A53-47F2-4644-99DB-0FAB1E53C80D}" dt="2024-11-07T15:36:11.822" v="11821" actId="478"/>
          <ac:picMkLst>
            <pc:docMk/>
            <pc:sldMk cId="2414134106" sldId="4440"/>
            <ac:picMk id="12" creationId="{221A16E6-4EC7-4D7F-B618-C78EE4ECC666}"/>
          </ac:picMkLst>
        </pc:picChg>
        <pc:picChg chg="add mod">
          <ac:chgData name="Juliana Barros" userId="7ba259c6-7bb4-49a9-8cd6-2187ffa0d615" providerId="ADAL" clId="{C76A1A53-47F2-4644-99DB-0FAB1E53C80D}" dt="2024-11-07T15:36:33.355" v="11825" actId="1076"/>
          <ac:picMkLst>
            <pc:docMk/>
            <pc:sldMk cId="2414134106" sldId="4440"/>
            <ac:picMk id="14" creationId="{154094AB-879C-43BF-83AC-2F1F6703D325}"/>
          </ac:picMkLst>
        </pc:picChg>
      </pc:sldChg>
      <pc:sldChg chg="add del">
        <pc:chgData name="Juliana Barros" userId="7ba259c6-7bb4-49a9-8cd6-2187ffa0d615" providerId="ADAL" clId="{C76A1A53-47F2-4644-99DB-0FAB1E53C80D}" dt="2024-11-07T15:35:33.416" v="11810"/>
        <pc:sldMkLst>
          <pc:docMk/>
          <pc:sldMk cId="3976679771" sldId="4440"/>
        </pc:sldMkLst>
      </pc:sldChg>
      <pc:sldChg chg="addSp delSp modSp add mod">
        <pc:chgData name="Juliana Barros" userId="7ba259c6-7bb4-49a9-8cd6-2187ffa0d615" providerId="ADAL" clId="{C76A1A53-47F2-4644-99DB-0FAB1E53C80D}" dt="2024-11-07T16:29:31.487" v="11833" actId="1076"/>
        <pc:sldMkLst>
          <pc:docMk/>
          <pc:sldMk cId="3605202174" sldId="4441"/>
        </pc:sldMkLst>
        <pc:picChg chg="add mod">
          <ac:chgData name="Juliana Barros" userId="7ba259c6-7bb4-49a9-8cd6-2187ffa0d615" providerId="ADAL" clId="{C76A1A53-47F2-4644-99DB-0FAB1E53C80D}" dt="2024-11-07T16:29:31.487" v="11833" actId="1076"/>
          <ac:picMkLst>
            <pc:docMk/>
            <pc:sldMk cId="3605202174" sldId="4441"/>
            <ac:picMk id="12" creationId="{870A7C06-E632-4FCC-A45E-74332DAF89C0}"/>
          </ac:picMkLst>
        </pc:picChg>
        <pc:picChg chg="del">
          <ac:chgData name="Juliana Barros" userId="7ba259c6-7bb4-49a9-8cd6-2187ffa0d615" providerId="ADAL" clId="{C76A1A53-47F2-4644-99DB-0FAB1E53C80D}" dt="2024-11-07T16:29:13.033" v="11830" actId="478"/>
          <ac:picMkLst>
            <pc:docMk/>
            <pc:sldMk cId="3605202174" sldId="4441"/>
            <ac:picMk id="14" creationId="{154094AB-879C-43BF-83AC-2F1F6703D325}"/>
          </ac:picMkLst>
        </pc:picChg>
      </pc:sldChg>
      <pc:sldChg chg="add del">
        <pc:chgData name="Juliana Barros" userId="7ba259c6-7bb4-49a9-8cd6-2187ffa0d615" providerId="ADAL" clId="{C76A1A53-47F2-4644-99DB-0FAB1E53C80D}" dt="2024-11-07T15:36:56.611" v="11828"/>
        <pc:sldMkLst>
          <pc:docMk/>
          <pc:sldMk cId="4129938896" sldId="4441"/>
        </pc:sldMkLst>
      </pc:sldChg>
      <pc:sldChg chg="add del">
        <pc:chgData name="Juliana Barros" userId="7ba259c6-7bb4-49a9-8cd6-2187ffa0d615" providerId="ADAL" clId="{C76A1A53-47F2-4644-99DB-0FAB1E53C80D}" dt="2024-11-07T16:29:53.490" v="11836"/>
        <pc:sldMkLst>
          <pc:docMk/>
          <pc:sldMk cId="106960679" sldId="4442"/>
        </pc:sldMkLst>
      </pc:sldChg>
      <pc:sldChg chg="addSp delSp modSp add mod">
        <pc:chgData name="Juliana Barros" userId="7ba259c6-7bb4-49a9-8cd6-2187ffa0d615" providerId="ADAL" clId="{C76A1A53-47F2-4644-99DB-0FAB1E53C80D}" dt="2024-11-07T16:30:20.981" v="11844" actId="1076"/>
        <pc:sldMkLst>
          <pc:docMk/>
          <pc:sldMk cId="2183662584" sldId="4442"/>
        </pc:sldMkLst>
        <pc:picChg chg="del">
          <ac:chgData name="Juliana Barros" userId="7ba259c6-7bb4-49a9-8cd6-2187ffa0d615" providerId="ADAL" clId="{C76A1A53-47F2-4644-99DB-0FAB1E53C80D}" dt="2024-11-07T16:30:00.980" v="11838" actId="478"/>
          <ac:picMkLst>
            <pc:docMk/>
            <pc:sldMk cId="2183662584" sldId="4442"/>
            <ac:picMk id="12" creationId="{870A7C06-E632-4FCC-A45E-74332DAF89C0}"/>
          </ac:picMkLst>
        </pc:picChg>
        <pc:picChg chg="add mod">
          <ac:chgData name="Juliana Barros" userId="7ba259c6-7bb4-49a9-8cd6-2187ffa0d615" providerId="ADAL" clId="{C76A1A53-47F2-4644-99DB-0FAB1E53C80D}" dt="2024-11-07T16:30:20.981" v="11844" actId="1076"/>
          <ac:picMkLst>
            <pc:docMk/>
            <pc:sldMk cId="2183662584" sldId="4442"/>
            <ac:picMk id="14" creationId="{7E11BD3C-F258-4B3B-8C4A-DDE020BB0BEF}"/>
          </ac:picMkLst>
        </pc:picChg>
      </pc:sldChg>
      <pc:sldChg chg="add del">
        <pc:chgData name="Juliana Barros" userId="7ba259c6-7bb4-49a9-8cd6-2187ffa0d615" providerId="ADAL" clId="{C76A1A53-47F2-4644-99DB-0FAB1E53C80D}" dt="2024-11-07T16:30:36.240" v="11847"/>
        <pc:sldMkLst>
          <pc:docMk/>
          <pc:sldMk cId="2225080850" sldId="4443"/>
        </pc:sldMkLst>
      </pc:sldChg>
      <pc:sldChg chg="addSp delSp modSp add mod">
        <pc:chgData name="Juliana Barros" userId="7ba259c6-7bb4-49a9-8cd6-2187ffa0d615" providerId="ADAL" clId="{C76A1A53-47F2-4644-99DB-0FAB1E53C80D}" dt="2024-11-07T16:38:32.293" v="11861" actId="1076"/>
        <pc:sldMkLst>
          <pc:docMk/>
          <pc:sldMk cId="4243246966" sldId="4443"/>
        </pc:sldMkLst>
        <pc:picChg chg="add mod">
          <ac:chgData name="Juliana Barros" userId="7ba259c6-7bb4-49a9-8cd6-2187ffa0d615" providerId="ADAL" clId="{C76A1A53-47F2-4644-99DB-0FAB1E53C80D}" dt="2024-11-07T16:38:32.293" v="11861" actId="1076"/>
          <ac:picMkLst>
            <pc:docMk/>
            <pc:sldMk cId="4243246966" sldId="4443"/>
            <ac:picMk id="12" creationId="{E70EA5C0-58DD-4D32-99F4-CB8C682FEDAC}"/>
          </ac:picMkLst>
        </pc:picChg>
        <pc:picChg chg="del">
          <ac:chgData name="Juliana Barros" userId="7ba259c6-7bb4-49a9-8cd6-2187ffa0d615" providerId="ADAL" clId="{C76A1A53-47F2-4644-99DB-0FAB1E53C80D}" dt="2024-11-07T16:37:40.170" v="11851" actId="478"/>
          <ac:picMkLst>
            <pc:docMk/>
            <pc:sldMk cId="4243246966" sldId="4443"/>
            <ac:picMk id="14" creationId="{7E11BD3C-F258-4B3B-8C4A-DDE020BB0BEF}"/>
          </ac:picMkLst>
        </pc:picChg>
        <pc:picChg chg="mod">
          <ac:chgData name="Juliana Barros" userId="7ba259c6-7bb4-49a9-8cd6-2187ffa0d615" providerId="ADAL" clId="{C76A1A53-47F2-4644-99DB-0FAB1E53C80D}" dt="2024-11-07T16:31:00.052" v="11850" actId="1076"/>
          <ac:picMkLst>
            <pc:docMk/>
            <pc:sldMk cId="4243246966" sldId="4443"/>
            <ac:picMk id="24" creationId="{8A0E9615-13DB-ED79-8A0A-B996AF0D6F72}"/>
          </ac:picMkLst>
        </pc:picChg>
      </pc:sldChg>
      <pc:sldChg chg="addSp delSp modSp add mod">
        <pc:chgData name="Juliana Barros" userId="7ba259c6-7bb4-49a9-8cd6-2187ffa0d615" providerId="ADAL" clId="{C76A1A53-47F2-4644-99DB-0FAB1E53C80D}" dt="2024-11-07T16:55:03.469" v="11874" actId="1076"/>
        <pc:sldMkLst>
          <pc:docMk/>
          <pc:sldMk cId="530127829" sldId="4444"/>
        </pc:sldMkLst>
        <pc:spChg chg="mod">
          <ac:chgData name="Juliana Barros" userId="7ba259c6-7bb4-49a9-8cd6-2187ffa0d615" providerId="ADAL" clId="{C76A1A53-47F2-4644-99DB-0FAB1E53C80D}" dt="2024-11-07T16:54:31.357" v="11870"/>
          <ac:spMkLst>
            <pc:docMk/>
            <pc:sldMk cId="530127829" sldId="4444"/>
            <ac:spMk id="9" creationId="{5A0D9FCC-1825-4B8A-BB1D-E6D4BC61D188}"/>
          </ac:spMkLst>
        </pc:spChg>
        <pc:picChg chg="del">
          <ac:chgData name="Juliana Barros" userId="7ba259c6-7bb4-49a9-8cd6-2187ffa0d615" providerId="ADAL" clId="{C76A1A53-47F2-4644-99DB-0FAB1E53C80D}" dt="2024-11-07T16:54:08.750" v="11866" actId="478"/>
          <ac:picMkLst>
            <pc:docMk/>
            <pc:sldMk cId="530127829" sldId="4444"/>
            <ac:picMk id="12" creationId="{E70EA5C0-58DD-4D32-99F4-CB8C682FEDAC}"/>
          </ac:picMkLst>
        </pc:picChg>
        <pc:picChg chg="add mod">
          <ac:chgData name="Juliana Barros" userId="7ba259c6-7bb4-49a9-8cd6-2187ffa0d615" providerId="ADAL" clId="{C76A1A53-47F2-4644-99DB-0FAB1E53C80D}" dt="2024-11-07T16:55:03.469" v="11874" actId="1076"/>
          <ac:picMkLst>
            <pc:docMk/>
            <pc:sldMk cId="530127829" sldId="4444"/>
            <ac:picMk id="14" creationId="{770B62EE-7920-4EB6-A065-BD005210EC68}"/>
          </ac:picMkLst>
        </pc:picChg>
      </pc:sldChg>
      <pc:sldChg chg="add del">
        <pc:chgData name="Juliana Barros" userId="7ba259c6-7bb4-49a9-8cd6-2187ffa0d615" providerId="ADAL" clId="{C76A1A53-47F2-4644-99DB-0FAB1E53C80D}" dt="2024-11-07T16:54:07.160" v="11864"/>
        <pc:sldMkLst>
          <pc:docMk/>
          <pc:sldMk cId="1217384494" sldId="4444"/>
        </pc:sldMkLst>
      </pc:sldChg>
      <pc:sldChg chg="addSp delSp modSp add mod">
        <pc:chgData name="Juliana Barros" userId="7ba259c6-7bb4-49a9-8cd6-2187ffa0d615" providerId="ADAL" clId="{C76A1A53-47F2-4644-99DB-0FAB1E53C80D}" dt="2024-11-07T16:55:35.493" v="11885" actId="1076"/>
        <pc:sldMkLst>
          <pc:docMk/>
          <pc:sldMk cId="3406992444" sldId="4445"/>
        </pc:sldMkLst>
        <pc:picChg chg="add mod">
          <ac:chgData name="Juliana Barros" userId="7ba259c6-7bb4-49a9-8cd6-2187ffa0d615" providerId="ADAL" clId="{C76A1A53-47F2-4644-99DB-0FAB1E53C80D}" dt="2024-11-07T16:55:35.493" v="11885" actId="1076"/>
          <ac:picMkLst>
            <pc:docMk/>
            <pc:sldMk cId="3406992444" sldId="4445"/>
            <ac:picMk id="12" creationId="{0C864084-4F53-4ECB-A201-6D8726900468}"/>
          </ac:picMkLst>
        </pc:picChg>
        <pc:picChg chg="del">
          <ac:chgData name="Juliana Barros" userId="7ba259c6-7bb4-49a9-8cd6-2187ffa0d615" providerId="ADAL" clId="{C76A1A53-47F2-4644-99DB-0FAB1E53C80D}" dt="2024-11-07T16:55:20.006" v="11879" actId="478"/>
          <ac:picMkLst>
            <pc:docMk/>
            <pc:sldMk cId="3406992444" sldId="4445"/>
            <ac:picMk id="14" creationId="{770B62EE-7920-4EB6-A065-BD005210EC68}"/>
          </ac:picMkLst>
        </pc:picChg>
      </pc:sldChg>
      <pc:sldChg chg="add del">
        <pc:chgData name="Juliana Barros" userId="7ba259c6-7bb4-49a9-8cd6-2187ffa0d615" providerId="ADAL" clId="{C76A1A53-47F2-4644-99DB-0FAB1E53C80D}" dt="2024-11-07T16:55:15.599" v="11877"/>
        <pc:sldMkLst>
          <pc:docMk/>
          <pc:sldMk cId="4016946721" sldId="4445"/>
        </pc:sldMkLst>
      </pc:sldChg>
      <pc:sldChg chg="addSp delSp modSp add mod">
        <pc:chgData name="Juliana Barros" userId="7ba259c6-7bb4-49a9-8cd6-2187ffa0d615" providerId="ADAL" clId="{C76A1A53-47F2-4644-99DB-0FAB1E53C80D}" dt="2024-11-07T16:56:59.364" v="11895" actId="1076"/>
        <pc:sldMkLst>
          <pc:docMk/>
          <pc:sldMk cId="2735402649" sldId="4446"/>
        </pc:sldMkLst>
        <pc:picChg chg="del">
          <ac:chgData name="Juliana Barros" userId="7ba259c6-7bb4-49a9-8cd6-2187ffa0d615" providerId="ADAL" clId="{C76A1A53-47F2-4644-99DB-0FAB1E53C80D}" dt="2024-11-07T16:56:39.205" v="11890" actId="478"/>
          <ac:picMkLst>
            <pc:docMk/>
            <pc:sldMk cId="2735402649" sldId="4446"/>
            <ac:picMk id="12" creationId="{0C864084-4F53-4ECB-A201-6D8726900468}"/>
          </ac:picMkLst>
        </pc:picChg>
        <pc:picChg chg="add mod">
          <ac:chgData name="Juliana Barros" userId="7ba259c6-7bb4-49a9-8cd6-2187ffa0d615" providerId="ADAL" clId="{C76A1A53-47F2-4644-99DB-0FAB1E53C80D}" dt="2024-11-07T16:56:59.364" v="11895" actId="1076"/>
          <ac:picMkLst>
            <pc:docMk/>
            <pc:sldMk cId="2735402649" sldId="4446"/>
            <ac:picMk id="14" creationId="{2E8220D8-3972-4BBF-89AC-F53769EC7627}"/>
          </ac:picMkLst>
        </pc:picChg>
      </pc:sldChg>
      <pc:sldChg chg="add del">
        <pc:chgData name="Juliana Barros" userId="7ba259c6-7bb4-49a9-8cd6-2187ffa0d615" providerId="ADAL" clId="{C76A1A53-47F2-4644-99DB-0FAB1E53C80D}" dt="2024-11-07T16:56:35.157" v="11888"/>
        <pc:sldMkLst>
          <pc:docMk/>
          <pc:sldMk cId="3283851765" sldId="4446"/>
        </pc:sldMkLst>
      </pc:sldChg>
      <pc:sldChg chg="add del">
        <pc:chgData name="Juliana Barros" userId="7ba259c6-7bb4-49a9-8cd6-2187ffa0d615" providerId="ADAL" clId="{C76A1A53-47F2-4644-99DB-0FAB1E53C80D}" dt="2024-11-07T16:57:11.084" v="11898"/>
        <pc:sldMkLst>
          <pc:docMk/>
          <pc:sldMk cId="3024308366" sldId="4447"/>
        </pc:sldMkLst>
      </pc:sldChg>
      <pc:sldChg chg="addSp delSp modSp add mod">
        <pc:chgData name="Juliana Barros" userId="7ba259c6-7bb4-49a9-8cd6-2187ffa0d615" providerId="ADAL" clId="{C76A1A53-47F2-4644-99DB-0FAB1E53C80D}" dt="2024-11-07T16:57:40.333" v="11907" actId="1076"/>
        <pc:sldMkLst>
          <pc:docMk/>
          <pc:sldMk cId="3804897286" sldId="4447"/>
        </pc:sldMkLst>
        <pc:spChg chg="mod">
          <ac:chgData name="Juliana Barros" userId="7ba259c6-7bb4-49a9-8cd6-2187ffa0d615" providerId="ADAL" clId="{C76A1A53-47F2-4644-99DB-0FAB1E53C80D}" dt="2024-11-07T16:57:32.918" v="11905"/>
          <ac:spMkLst>
            <pc:docMk/>
            <pc:sldMk cId="3804897286" sldId="4447"/>
            <ac:spMk id="9" creationId="{5A0D9FCC-1825-4B8A-BB1D-E6D4BC61D188}"/>
          </ac:spMkLst>
        </pc:spChg>
        <pc:picChg chg="add mod">
          <ac:chgData name="Juliana Barros" userId="7ba259c6-7bb4-49a9-8cd6-2187ffa0d615" providerId="ADAL" clId="{C76A1A53-47F2-4644-99DB-0FAB1E53C80D}" dt="2024-11-07T16:57:40.333" v="11907" actId="1076"/>
          <ac:picMkLst>
            <pc:docMk/>
            <pc:sldMk cId="3804897286" sldId="4447"/>
            <ac:picMk id="12" creationId="{9972480D-CC2F-41FD-BCE5-2680DF01D7C1}"/>
          </ac:picMkLst>
        </pc:picChg>
        <pc:picChg chg="del">
          <ac:chgData name="Juliana Barros" userId="7ba259c6-7bb4-49a9-8cd6-2187ffa0d615" providerId="ADAL" clId="{C76A1A53-47F2-4644-99DB-0FAB1E53C80D}" dt="2024-11-07T16:57:15.244" v="11900" actId="478"/>
          <ac:picMkLst>
            <pc:docMk/>
            <pc:sldMk cId="3804897286" sldId="4447"/>
            <ac:picMk id="14" creationId="{2E8220D8-3972-4BBF-89AC-F53769EC7627}"/>
          </ac:picMkLst>
        </pc:picChg>
      </pc:sldChg>
      <pc:sldChg chg="addSp delSp modSp add mod">
        <pc:chgData name="Juliana Barros" userId="7ba259c6-7bb4-49a9-8cd6-2187ffa0d615" providerId="ADAL" clId="{C76A1A53-47F2-4644-99DB-0FAB1E53C80D}" dt="2024-11-07T16:59:23.517" v="11924" actId="1037"/>
        <pc:sldMkLst>
          <pc:docMk/>
          <pc:sldMk cId="998244141" sldId="4448"/>
        </pc:sldMkLst>
        <pc:spChg chg="add mod">
          <ac:chgData name="Juliana Barros" userId="7ba259c6-7bb4-49a9-8cd6-2187ffa0d615" providerId="ADAL" clId="{C76A1A53-47F2-4644-99DB-0FAB1E53C80D}" dt="2024-11-07T16:59:23.517" v="11924" actId="1037"/>
          <ac:spMkLst>
            <pc:docMk/>
            <pc:sldMk cId="998244141" sldId="4448"/>
            <ac:spMk id="15" creationId="{5A5D3EBD-32CC-41BD-A9B8-DD21160F9790}"/>
          </ac:spMkLst>
        </pc:spChg>
        <pc:picChg chg="del mod">
          <ac:chgData name="Juliana Barros" userId="7ba259c6-7bb4-49a9-8cd6-2187ffa0d615" providerId="ADAL" clId="{C76A1A53-47F2-4644-99DB-0FAB1E53C80D}" dt="2024-11-07T16:58:08.032" v="11913" actId="478"/>
          <ac:picMkLst>
            <pc:docMk/>
            <pc:sldMk cId="998244141" sldId="4448"/>
            <ac:picMk id="12" creationId="{9972480D-CC2F-41FD-BCE5-2680DF01D7C1}"/>
          </ac:picMkLst>
        </pc:picChg>
        <pc:picChg chg="add mod">
          <ac:chgData name="Juliana Barros" userId="7ba259c6-7bb4-49a9-8cd6-2187ffa0d615" providerId="ADAL" clId="{C76A1A53-47F2-4644-99DB-0FAB1E53C80D}" dt="2024-11-07T16:58:27.723" v="11918" actId="1036"/>
          <ac:picMkLst>
            <pc:docMk/>
            <pc:sldMk cId="998244141" sldId="4448"/>
            <ac:picMk id="14" creationId="{CA43BD71-81A4-4E7D-ADDA-523941C4C051}"/>
          </ac:picMkLst>
        </pc:picChg>
        <pc:picChg chg="add mod">
          <ac:chgData name="Juliana Barros" userId="7ba259c6-7bb4-49a9-8cd6-2187ffa0d615" providerId="ADAL" clId="{C76A1A53-47F2-4644-99DB-0FAB1E53C80D}" dt="2024-11-07T16:59:23.517" v="11924" actId="1037"/>
          <ac:picMkLst>
            <pc:docMk/>
            <pc:sldMk cId="998244141" sldId="4448"/>
            <ac:picMk id="16" creationId="{5C1DF512-E405-460A-8653-B83D94338327}"/>
          </ac:picMkLst>
        </pc:picChg>
        <pc:picChg chg="add mod">
          <ac:chgData name="Juliana Barros" userId="7ba259c6-7bb4-49a9-8cd6-2187ffa0d615" providerId="ADAL" clId="{C76A1A53-47F2-4644-99DB-0FAB1E53C80D}" dt="2024-11-07T16:59:23.517" v="11924" actId="1037"/>
          <ac:picMkLst>
            <pc:docMk/>
            <pc:sldMk cId="998244141" sldId="4448"/>
            <ac:picMk id="17" creationId="{2F86FFC8-4AEB-416E-A6A8-57C417BF2B34}"/>
          </ac:picMkLst>
        </pc:picChg>
      </pc:sldChg>
      <pc:sldChg chg="add del">
        <pc:chgData name="Juliana Barros" userId="7ba259c6-7bb4-49a9-8cd6-2187ffa0d615" providerId="ADAL" clId="{C76A1A53-47F2-4644-99DB-0FAB1E53C80D}" dt="2024-11-07T16:57:56.891" v="11910"/>
        <pc:sldMkLst>
          <pc:docMk/>
          <pc:sldMk cId="3108365634" sldId="4448"/>
        </pc:sldMkLst>
      </pc:sldChg>
      <pc:sldChg chg="addSp delSp modSp add mod">
        <pc:chgData name="Juliana Barros" userId="7ba259c6-7bb4-49a9-8cd6-2187ffa0d615" providerId="ADAL" clId="{C76A1A53-47F2-4644-99DB-0FAB1E53C80D}" dt="2024-11-07T17:00:32.007" v="11933" actId="1035"/>
        <pc:sldMkLst>
          <pc:docMk/>
          <pc:sldMk cId="1183159906" sldId="4449"/>
        </pc:sldMkLst>
        <pc:spChg chg="del">
          <ac:chgData name="Juliana Barros" userId="7ba259c6-7bb4-49a9-8cd6-2187ffa0d615" providerId="ADAL" clId="{C76A1A53-47F2-4644-99DB-0FAB1E53C80D}" dt="2024-11-07T17:00:06.852" v="11929" actId="478"/>
          <ac:spMkLst>
            <pc:docMk/>
            <pc:sldMk cId="1183159906" sldId="4449"/>
            <ac:spMk id="15" creationId="{5A5D3EBD-32CC-41BD-A9B8-DD21160F9790}"/>
          </ac:spMkLst>
        </pc:spChg>
        <pc:spChg chg="add mod">
          <ac:chgData name="Juliana Barros" userId="7ba259c6-7bb4-49a9-8cd6-2187ffa0d615" providerId="ADAL" clId="{C76A1A53-47F2-4644-99DB-0FAB1E53C80D}" dt="2024-11-07T17:00:32.007" v="11933" actId="1035"/>
          <ac:spMkLst>
            <pc:docMk/>
            <pc:sldMk cId="1183159906" sldId="4449"/>
            <ac:spMk id="19" creationId="{62B6791B-9611-4740-9D81-6D70EF95C3EB}"/>
          </ac:spMkLst>
        </pc:spChg>
        <pc:spChg chg="add mod">
          <ac:chgData name="Juliana Barros" userId="7ba259c6-7bb4-49a9-8cd6-2187ffa0d615" providerId="ADAL" clId="{C76A1A53-47F2-4644-99DB-0FAB1E53C80D}" dt="2024-11-07T17:00:32.007" v="11933" actId="1035"/>
          <ac:spMkLst>
            <pc:docMk/>
            <pc:sldMk cId="1183159906" sldId="4449"/>
            <ac:spMk id="20" creationId="{A1FF3DD2-0395-4C34-884C-66D82CE63F1D}"/>
          </ac:spMkLst>
        </pc:spChg>
        <pc:spChg chg="add mod">
          <ac:chgData name="Juliana Barros" userId="7ba259c6-7bb4-49a9-8cd6-2187ffa0d615" providerId="ADAL" clId="{C76A1A53-47F2-4644-99DB-0FAB1E53C80D}" dt="2024-11-07T17:00:32.007" v="11933" actId="1035"/>
          <ac:spMkLst>
            <pc:docMk/>
            <pc:sldMk cId="1183159906" sldId="4449"/>
            <ac:spMk id="22" creationId="{F3C5ED33-3068-4307-85E1-DE18D0F2E9F9}"/>
          </ac:spMkLst>
        </pc:spChg>
        <pc:spChg chg="add mod">
          <ac:chgData name="Juliana Barros" userId="7ba259c6-7bb4-49a9-8cd6-2187ffa0d615" providerId="ADAL" clId="{C76A1A53-47F2-4644-99DB-0FAB1E53C80D}" dt="2024-11-07T17:00:32.007" v="11933" actId="1035"/>
          <ac:spMkLst>
            <pc:docMk/>
            <pc:sldMk cId="1183159906" sldId="4449"/>
            <ac:spMk id="28" creationId="{4A5C04BA-3DAD-40F8-A686-19A4EA5302E4}"/>
          </ac:spMkLst>
        </pc:spChg>
        <pc:spChg chg="add mod">
          <ac:chgData name="Juliana Barros" userId="7ba259c6-7bb4-49a9-8cd6-2187ffa0d615" providerId="ADAL" clId="{C76A1A53-47F2-4644-99DB-0FAB1E53C80D}" dt="2024-11-07T17:00:32.007" v="11933" actId="1035"/>
          <ac:spMkLst>
            <pc:docMk/>
            <pc:sldMk cId="1183159906" sldId="4449"/>
            <ac:spMk id="31" creationId="{DE54E0A9-6655-40E0-A13D-98F837061983}"/>
          </ac:spMkLst>
        </pc:spChg>
        <pc:picChg chg="del">
          <ac:chgData name="Juliana Barros" userId="7ba259c6-7bb4-49a9-8cd6-2187ffa0d615" providerId="ADAL" clId="{C76A1A53-47F2-4644-99DB-0FAB1E53C80D}" dt="2024-11-07T17:00:06.852" v="11929" actId="478"/>
          <ac:picMkLst>
            <pc:docMk/>
            <pc:sldMk cId="1183159906" sldId="4449"/>
            <ac:picMk id="14" creationId="{CA43BD71-81A4-4E7D-ADDA-523941C4C051}"/>
          </ac:picMkLst>
        </pc:picChg>
        <pc:picChg chg="del">
          <ac:chgData name="Juliana Barros" userId="7ba259c6-7bb4-49a9-8cd6-2187ffa0d615" providerId="ADAL" clId="{C76A1A53-47F2-4644-99DB-0FAB1E53C80D}" dt="2024-11-07T17:00:06.852" v="11929" actId="478"/>
          <ac:picMkLst>
            <pc:docMk/>
            <pc:sldMk cId="1183159906" sldId="4449"/>
            <ac:picMk id="16" creationId="{5C1DF512-E405-460A-8653-B83D94338327}"/>
          </ac:picMkLst>
        </pc:picChg>
        <pc:picChg chg="del">
          <ac:chgData name="Juliana Barros" userId="7ba259c6-7bb4-49a9-8cd6-2187ffa0d615" providerId="ADAL" clId="{C76A1A53-47F2-4644-99DB-0FAB1E53C80D}" dt="2024-11-07T17:00:06.852" v="11929" actId="478"/>
          <ac:picMkLst>
            <pc:docMk/>
            <pc:sldMk cId="1183159906" sldId="4449"/>
            <ac:picMk id="17" creationId="{2F86FFC8-4AEB-416E-A6A8-57C417BF2B34}"/>
          </ac:picMkLst>
        </pc:picChg>
        <pc:picChg chg="add mod">
          <ac:chgData name="Juliana Barros" userId="7ba259c6-7bb4-49a9-8cd6-2187ffa0d615" providerId="ADAL" clId="{C76A1A53-47F2-4644-99DB-0FAB1E53C80D}" dt="2024-11-07T17:00:32.007" v="11933" actId="1035"/>
          <ac:picMkLst>
            <pc:docMk/>
            <pc:sldMk cId="1183159906" sldId="4449"/>
            <ac:picMk id="18" creationId="{AF060FE9-0A2A-4651-B979-3D4D7D3EC4D2}"/>
          </ac:picMkLst>
        </pc:picChg>
        <pc:picChg chg="add mod">
          <ac:chgData name="Juliana Barros" userId="7ba259c6-7bb4-49a9-8cd6-2187ffa0d615" providerId="ADAL" clId="{C76A1A53-47F2-4644-99DB-0FAB1E53C80D}" dt="2024-11-07T17:00:32.007" v="11933" actId="1035"/>
          <ac:picMkLst>
            <pc:docMk/>
            <pc:sldMk cId="1183159906" sldId="4449"/>
            <ac:picMk id="25" creationId="{F09092A8-F867-4B30-BEA8-A6638EC44C2C}"/>
          </ac:picMkLst>
        </pc:picChg>
        <pc:picChg chg="add mod">
          <ac:chgData name="Juliana Barros" userId="7ba259c6-7bb4-49a9-8cd6-2187ffa0d615" providerId="ADAL" clId="{C76A1A53-47F2-4644-99DB-0FAB1E53C80D}" dt="2024-11-07T17:00:32.007" v="11933" actId="1035"/>
          <ac:picMkLst>
            <pc:docMk/>
            <pc:sldMk cId="1183159906" sldId="4449"/>
            <ac:picMk id="29" creationId="{C5533136-E25E-46E4-B00F-75BFAAC61B80}"/>
          </ac:picMkLst>
        </pc:picChg>
        <pc:picChg chg="add mod">
          <ac:chgData name="Juliana Barros" userId="7ba259c6-7bb4-49a9-8cd6-2187ffa0d615" providerId="ADAL" clId="{C76A1A53-47F2-4644-99DB-0FAB1E53C80D}" dt="2024-11-07T17:00:32.007" v="11933" actId="1035"/>
          <ac:picMkLst>
            <pc:docMk/>
            <pc:sldMk cId="1183159906" sldId="4449"/>
            <ac:picMk id="30" creationId="{8AAB512E-DB20-4301-A28F-37F4E048C70E}"/>
          </ac:picMkLst>
        </pc:picChg>
        <pc:picChg chg="add mod">
          <ac:chgData name="Juliana Barros" userId="7ba259c6-7bb4-49a9-8cd6-2187ffa0d615" providerId="ADAL" clId="{C76A1A53-47F2-4644-99DB-0FAB1E53C80D}" dt="2024-11-07T17:00:32.007" v="11933" actId="1035"/>
          <ac:picMkLst>
            <pc:docMk/>
            <pc:sldMk cId="1183159906" sldId="4449"/>
            <ac:picMk id="32" creationId="{EEA54B8E-A32F-44EA-81C6-46B55E10F4AD}"/>
          </ac:picMkLst>
        </pc:picChg>
        <pc:cxnChg chg="add mod">
          <ac:chgData name="Juliana Barros" userId="7ba259c6-7bb4-49a9-8cd6-2187ffa0d615" providerId="ADAL" clId="{C76A1A53-47F2-4644-99DB-0FAB1E53C80D}" dt="2024-11-07T17:00:32.007" v="11933" actId="1035"/>
          <ac:cxnSpMkLst>
            <pc:docMk/>
            <pc:sldMk cId="1183159906" sldId="4449"/>
            <ac:cxnSpMk id="26" creationId="{8D738259-1427-410E-8775-909DAFC0EF5E}"/>
          </ac:cxnSpMkLst>
        </pc:cxnChg>
        <pc:cxnChg chg="add mod">
          <ac:chgData name="Juliana Barros" userId="7ba259c6-7bb4-49a9-8cd6-2187ffa0d615" providerId="ADAL" clId="{C76A1A53-47F2-4644-99DB-0FAB1E53C80D}" dt="2024-11-07T17:00:32.007" v="11933" actId="1035"/>
          <ac:cxnSpMkLst>
            <pc:docMk/>
            <pc:sldMk cId="1183159906" sldId="4449"/>
            <ac:cxnSpMk id="27" creationId="{5745E980-667B-4861-A5BE-01B5955D7612}"/>
          </ac:cxnSpMkLst>
        </pc:cxnChg>
      </pc:sldChg>
      <pc:sldChg chg="add del">
        <pc:chgData name="Juliana Barros" userId="7ba259c6-7bb4-49a9-8cd6-2187ffa0d615" providerId="ADAL" clId="{C76A1A53-47F2-4644-99DB-0FAB1E53C80D}" dt="2024-11-07T16:59:51.143" v="11927"/>
        <pc:sldMkLst>
          <pc:docMk/>
          <pc:sldMk cId="1335884897" sldId="4449"/>
        </pc:sldMkLst>
      </pc:sldChg>
      <pc:sldChg chg="add del">
        <pc:chgData name="Juliana Barros" userId="7ba259c6-7bb4-49a9-8cd6-2187ffa0d615" providerId="ADAL" clId="{C76A1A53-47F2-4644-99DB-0FAB1E53C80D}" dt="2024-11-07T17:00:48.019" v="11936"/>
        <pc:sldMkLst>
          <pc:docMk/>
          <pc:sldMk cId="1120107015" sldId="4450"/>
        </pc:sldMkLst>
      </pc:sldChg>
      <pc:sldChg chg="addSp delSp modSp add mod">
        <pc:chgData name="Juliana Barros" userId="7ba259c6-7bb4-49a9-8cd6-2187ffa0d615" providerId="ADAL" clId="{C76A1A53-47F2-4644-99DB-0FAB1E53C80D}" dt="2024-11-08T10:43:22.631" v="13373" actId="1035"/>
        <pc:sldMkLst>
          <pc:docMk/>
          <pc:sldMk cId="4235353718" sldId="4450"/>
        </pc:sldMkLst>
        <pc:spChg chg="del">
          <ac:chgData name="Juliana Barros" userId="7ba259c6-7bb4-49a9-8cd6-2187ffa0d615" providerId="ADAL" clId="{C76A1A53-47F2-4644-99DB-0FAB1E53C80D}" dt="2024-11-07T17:00:57.693" v="11938" actId="478"/>
          <ac:spMkLst>
            <pc:docMk/>
            <pc:sldMk cId="4235353718" sldId="4450"/>
            <ac:spMk id="19" creationId="{62B6791B-9611-4740-9D81-6D70EF95C3EB}"/>
          </ac:spMkLst>
        </pc:spChg>
        <pc:spChg chg="del">
          <ac:chgData name="Juliana Barros" userId="7ba259c6-7bb4-49a9-8cd6-2187ffa0d615" providerId="ADAL" clId="{C76A1A53-47F2-4644-99DB-0FAB1E53C80D}" dt="2024-11-07T17:00:57.693" v="11938" actId="478"/>
          <ac:spMkLst>
            <pc:docMk/>
            <pc:sldMk cId="4235353718" sldId="4450"/>
            <ac:spMk id="20" creationId="{A1FF3DD2-0395-4C34-884C-66D82CE63F1D}"/>
          </ac:spMkLst>
        </pc:spChg>
        <pc:spChg chg="del">
          <ac:chgData name="Juliana Barros" userId="7ba259c6-7bb4-49a9-8cd6-2187ffa0d615" providerId="ADAL" clId="{C76A1A53-47F2-4644-99DB-0FAB1E53C80D}" dt="2024-11-07T17:00:57.693" v="11938" actId="478"/>
          <ac:spMkLst>
            <pc:docMk/>
            <pc:sldMk cId="4235353718" sldId="4450"/>
            <ac:spMk id="22" creationId="{F3C5ED33-3068-4307-85E1-DE18D0F2E9F9}"/>
          </ac:spMkLst>
        </pc:spChg>
        <pc:spChg chg="del">
          <ac:chgData name="Juliana Barros" userId="7ba259c6-7bb4-49a9-8cd6-2187ffa0d615" providerId="ADAL" clId="{C76A1A53-47F2-4644-99DB-0FAB1E53C80D}" dt="2024-11-07T17:00:57.693" v="11938" actId="478"/>
          <ac:spMkLst>
            <pc:docMk/>
            <pc:sldMk cId="4235353718" sldId="4450"/>
            <ac:spMk id="28" creationId="{4A5C04BA-3DAD-40F8-A686-19A4EA5302E4}"/>
          </ac:spMkLst>
        </pc:spChg>
        <pc:spChg chg="del">
          <ac:chgData name="Juliana Barros" userId="7ba259c6-7bb4-49a9-8cd6-2187ffa0d615" providerId="ADAL" clId="{C76A1A53-47F2-4644-99DB-0FAB1E53C80D}" dt="2024-11-07T17:00:57.693" v="11938" actId="478"/>
          <ac:spMkLst>
            <pc:docMk/>
            <pc:sldMk cId="4235353718" sldId="4450"/>
            <ac:spMk id="31" creationId="{DE54E0A9-6655-40E0-A13D-98F837061983}"/>
          </ac:spMkLst>
        </pc:spChg>
        <pc:picChg chg="del">
          <ac:chgData name="Juliana Barros" userId="7ba259c6-7bb4-49a9-8cd6-2187ffa0d615" providerId="ADAL" clId="{C76A1A53-47F2-4644-99DB-0FAB1E53C80D}" dt="2024-11-07T17:00:57.693" v="11938" actId="478"/>
          <ac:picMkLst>
            <pc:docMk/>
            <pc:sldMk cId="4235353718" sldId="4450"/>
            <ac:picMk id="18" creationId="{AF060FE9-0A2A-4651-B979-3D4D7D3EC4D2}"/>
          </ac:picMkLst>
        </pc:picChg>
        <pc:picChg chg="del">
          <ac:chgData name="Juliana Barros" userId="7ba259c6-7bb4-49a9-8cd6-2187ffa0d615" providerId="ADAL" clId="{C76A1A53-47F2-4644-99DB-0FAB1E53C80D}" dt="2024-11-07T17:00:57.693" v="11938" actId="478"/>
          <ac:picMkLst>
            <pc:docMk/>
            <pc:sldMk cId="4235353718" sldId="4450"/>
            <ac:picMk id="25" creationId="{F09092A8-F867-4B30-BEA8-A6638EC44C2C}"/>
          </ac:picMkLst>
        </pc:picChg>
        <pc:picChg chg="del">
          <ac:chgData name="Juliana Barros" userId="7ba259c6-7bb4-49a9-8cd6-2187ffa0d615" providerId="ADAL" clId="{C76A1A53-47F2-4644-99DB-0FAB1E53C80D}" dt="2024-11-07T17:00:57.693" v="11938" actId="478"/>
          <ac:picMkLst>
            <pc:docMk/>
            <pc:sldMk cId="4235353718" sldId="4450"/>
            <ac:picMk id="29" creationId="{C5533136-E25E-46E4-B00F-75BFAAC61B80}"/>
          </ac:picMkLst>
        </pc:picChg>
        <pc:picChg chg="del">
          <ac:chgData name="Juliana Barros" userId="7ba259c6-7bb4-49a9-8cd6-2187ffa0d615" providerId="ADAL" clId="{C76A1A53-47F2-4644-99DB-0FAB1E53C80D}" dt="2024-11-07T17:00:57.693" v="11938" actId="478"/>
          <ac:picMkLst>
            <pc:docMk/>
            <pc:sldMk cId="4235353718" sldId="4450"/>
            <ac:picMk id="30" creationId="{8AAB512E-DB20-4301-A28F-37F4E048C70E}"/>
          </ac:picMkLst>
        </pc:picChg>
        <pc:picChg chg="del">
          <ac:chgData name="Juliana Barros" userId="7ba259c6-7bb4-49a9-8cd6-2187ffa0d615" providerId="ADAL" clId="{C76A1A53-47F2-4644-99DB-0FAB1E53C80D}" dt="2024-11-07T17:00:57.693" v="11938" actId="478"/>
          <ac:picMkLst>
            <pc:docMk/>
            <pc:sldMk cId="4235353718" sldId="4450"/>
            <ac:picMk id="32" creationId="{EEA54B8E-A32F-44EA-81C6-46B55E10F4AD}"/>
          </ac:picMkLst>
        </pc:picChg>
        <pc:picChg chg="add mod">
          <ac:chgData name="Juliana Barros" userId="7ba259c6-7bb4-49a9-8cd6-2187ffa0d615" providerId="ADAL" clId="{C76A1A53-47F2-4644-99DB-0FAB1E53C80D}" dt="2024-11-08T10:43:22.631" v="13373" actId="1035"/>
          <ac:picMkLst>
            <pc:docMk/>
            <pc:sldMk cId="4235353718" sldId="4450"/>
            <ac:picMk id="33" creationId="{3A3414B3-580E-4DAA-8A33-835CB92027B9}"/>
          </ac:picMkLst>
        </pc:picChg>
        <pc:cxnChg chg="del">
          <ac:chgData name="Juliana Barros" userId="7ba259c6-7bb4-49a9-8cd6-2187ffa0d615" providerId="ADAL" clId="{C76A1A53-47F2-4644-99DB-0FAB1E53C80D}" dt="2024-11-07T17:00:57.693" v="11938" actId="478"/>
          <ac:cxnSpMkLst>
            <pc:docMk/>
            <pc:sldMk cId="4235353718" sldId="4450"/>
            <ac:cxnSpMk id="26" creationId="{8D738259-1427-410E-8775-909DAFC0EF5E}"/>
          </ac:cxnSpMkLst>
        </pc:cxnChg>
        <pc:cxnChg chg="del">
          <ac:chgData name="Juliana Barros" userId="7ba259c6-7bb4-49a9-8cd6-2187ffa0d615" providerId="ADAL" clId="{C76A1A53-47F2-4644-99DB-0FAB1E53C80D}" dt="2024-11-07T17:00:57.693" v="11938" actId="478"/>
          <ac:cxnSpMkLst>
            <pc:docMk/>
            <pc:sldMk cId="4235353718" sldId="4450"/>
            <ac:cxnSpMk id="27" creationId="{5745E980-667B-4861-A5BE-01B5955D7612}"/>
          </ac:cxnSpMkLst>
        </pc:cxnChg>
      </pc:sldChg>
      <pc:sldChg chg="add del">
        <pc:chgData name="Juliana Barros" userId="7ba259c6-7bb4-49a9-8cd6-2187ffa0d615" providerId="ADAL" clId="{C76A1A53-47F2-4644-99DB-0FAB1E53C80D}" dt="2024-11-07T17:02:08.970" v="11946"/>
        <pc:sldMkLst>
          <pc:docMk/>
          <pc:sldMk cId="656033954" sldId="4451"/>
        </pc:sldMkLst>
      </pc:sldChg>
      <pc:sldChg chg="addSp delSp modSp add mod">
        <pc:chgData name="Juliana Barros" userId="7ba259c6-7bb4-49a9-8cd6-2187ffa0d615" providerId="ADAL" clId="{C76A1A53-47F2-4644-99DB-0FAB1E53C80D}" dt="2024-11-07T17:02:40.322" v="11954" actId="1076"/>
        <pc:sldMkLst>
          <pc:docMk/>
          <pc:sldMk cId="1669583006" sldId="4451"/>
        </pc:sldMkLst>
        <pc:picChg chg="add mod">
          <ac:chgData name="Juliana Barros" userId="7ba259c6-7bb4-49a9-8cd6-2187ffa0d615" providerId="ADAL" clId="{C76A1A53-47F2-4644-99DB-0FAB1E53C80D}" dt="2024-11-07T17:02:40.322" v="11954" actId="1076"/>
          <ac:picMkLst>
            <pc:docMk/>
            <pc:sldMk cId="1669583006" sldId="4451"/>
            <ac:picMk id="12" creationId="{B1DA11CB-F7F2-431E-92E3-412D6FB91B8B}"/>
          </ac:picMkLst>
        </pc:picChg>
        <pc:picChg chg="del">
          <ac:chgData name="Juliana Barros" userId="7ba259c6-7bb4-49a9-8cd6-2187ffa0d615" providerId="ADAL" clId="{C76A1A53-47F2-4644-99DB-0FAB1E53C80D}" dt="2024-11-07T17:02:19.233" v="11948" actId="478"/>
          <ac:picMkLst>
            <pc:docMk/>
            <pc:sldMk cId="1669583006" sldId="4451"/>
            <ac:picMk id="33" creationId="{3A3414B3-580E-4DAA-8A33-835CB92027B9}"/>
          </ac:picMkLst>
        </pc:picChg>
      </pc:sldChg>
      <pc:sldChg chg="addSp delSp modSp add mod">
        <pc:chgData name="Juliana Barros" userId="7ba259c6-7bb4-49a9-8cd6-2187ffa0d615" providerId="ADAL" clId="{C76A1A53-47F2-4644-99DB-0FAB1E53C80D}" dt="2024-11-07T17:47:59.461" v="11972"/>
        <pc:sldMkLst>
          <pc:docMk/>
          <pc:sldMk cId="1406930037" sldId="4452"/>
        </pc:sldMkLst>
        <pc:spChg chg="mod">
          <ac:chgData name="Juliana Barros" userId="7ba259c6-7bb4-49a9-8cd6-2187ffa0d615" providerId="ADAL" clId="{C76A1A53-47F2-4644-99DB-0FAB1E53C80D}" dt="2024-11-07T17:47:59.461" v="11972"/>
          <ac:spMkLst>
            <pc:docMk/>
            <pc:sldMk cId="1406930037" sldId="4452"/>
            <ac:spMk id="9" creationId="{5A0D9FCC-1825-4B8A-BB1D-E6D4BC61D188}"/>
          </ac:spMkLst>
        </pc:spChg>
        <pc:spChg chg="add mod">
          <ac:chgData name="Juliana Barros" userId="7ba259c6-7bb4-49a9-8cd6-2187ffa0d615" providerId="ADAL" clId="{C76A1A53-47F2-4644-99DB-0FAB1E53C80D}" dt="2024-11-07T17:05:56.493" v="11961" actId="1076"/>
          <ac:spMkLst>
            <pc:docMk/>
            <pc:sldMk cId="1406930037" sldId="4452"/>
            <ac:spMk id="15" creationId="{0E540F21-E413-42C5-977A-E911E95ED4EA}"/>
          </ac:spMkLst>
        </pc:spChg>
        <pc:spChg chg="add mod">
          <ac:chgData name="Juliana Barros" userId="7ba259c6-7bb4-49a9-8cd6-2187ffa0d615" providerId="ADAL" clId="{C76A1A53-47F2-4644-99DB-0FAB1E53C80D}" dt="2024-11-07T17:05:56.493" v="11961" actId="1076"/>
          <ac:spMkLst>
            <pc:docMk/>
            <pc:sldMk cId="1406930037" sldId="4452"/>
            <ac:spMk id="16" creationId="{07E5F842-B6CA-46CD-9220-4FFBB8FECE62}"/>
          </ac:spMkLst>
        </pc:spChg>
        <pc:spChg chg="add mod">
          <ac:chgData name="Juliana Barros" userId="7ba259c6-7bb4-49a9-8cd6-2187ffa0d615" providerId="ADAL" clId="{C76A1A53-47F2-4644-99DB-0FAB1E53C80D}" dt="2024-11-07T17:05:56.493" v="11961" actId="1076"/>
          <ac:spMkLst>
            <pc:docMk/>
            <pc:sldMk cId="1406930037" sldId="4452"/>
            <ac:spMk id="17" creationId="{AD5DBCBE-5162-43BA-8AB9-4CCB4C7EB84A}"/>
          </ac:spMkLst>
        </pc:spChg>
        <pc:spChg chg="add mod">
          <ac:chgData name="Juliana Barros" userId="7ba259c6-7bb4-49a9-8cd6-2187ffa0d615" providerId="ADAL" clId="{C76A1A53-47F2-4644-99DB-0FAB1E53C80D}" dt="2024-11-07T17:05:56.493" v="11961" actId="1076"/>
          <ac:spMkLst>
            <pc:docMk/>
            <pc:sldMk cId="1406930037" sldId="4452"/>
            <ac:spMk id="18" creationId="{5CD8B6DC-247D-45BD-98F6-F7E77F6B09B5}"/>
          </ac:spMkLst>
        </pc:spChg>
        <pc:spChg chg="add mod">
          <ac:chgData name="Juliana Barros" userId="7ba259c6-7bb4-49a9-8cd6-2187ffa0d615" providerId="ADAL" clId="{C76A1A53-47F2-4644-99DB-0FAB1E53C80D}" dt="2024-11-07T17:05:56.493" v="11961" actId="1076"/>
          <ac:spMkLst>
            <pc:docMk/>
            <pc:sldMk cId="1406930037" sldId="4452"/>
            <ac:spMk id="19" creationId="{DFD62A13-1FBC-446D-8031-A27476D7C6CF}"/>
          </ac:spMkLst>
        </pc:spChg>
        <pc:spChg chg="add mod">
          <ac:chgData name="Juliana Barros" userId="7ba259c6-7bb4-49a9-8cd6-2187ffa0d615" providerId="ADAL" clId="{C76A1A53-47F2-4644-99DB-0FAB1E53C80D}" dt="2024-11-07T17:05:56.493" v="11961" actId="1076"/>
          <ac:spMkLst>
            <pc:docMk/>
            <pc:sldMk cId="1406930037" sldId="4452"/>
            <ac:spMk id="20" creationId="{FFBEFA67-DBA0-4C3F-9EBE-F35AFAAD7A0F}"/>
          </ac:spMkLst>
        </pc:spChg>
        <pc:picChg chg="del">
          <ac:chgData name="Juliana Barros" userId="7ba259c6-7bb4-49a9-8cd6-2187ffa0d615" providerId="ADAL" clId="{C76A1A53-47F2-4644-99DB-0FAB1E53C80D}" dt="2024-11-07T17:05:41.555" v="11959" actId="478"/>
          <ac:picMkLst>
            <pc:docMk/>
            <pc:sldMk cId="1406930037" sldId="4452"/>
            <ac:picMk id="12" creationId="{B1DA11CB-F7F2-431E-92E3-412D6FB91B8B}"/>
          </ac:picMkLst>
        </pc:picChg>
        <pc:picChg chg="add mod">
          <ac:chgData name="Juliana Barros" userId="7ba259c6-7bb4-49a9-8cd6-2187ffa0d615" providerId="ADAL" clId="{C76A1A53-47F2-4644-99DB-0FAB1E53C80D}" dt="2024-11-07T17:05:56.493" v="11961" actId="1076"/>
          <ac:picMkLst>
            <pc:docMk/>
            <pc:sldMk cId="1406930037" sldId="4452"/>
            <ac:picMk id="14" creationId="{7A0C8342-CA57-45C6-BF8D-622D1B9E062D}"/>
          </ac:picMkLst>
        </pc:picChg>
        <pc:picChg chg="add mod">
          <ac:chgData name="Juliana Barros" userId="7ba259c6-7bb4-49a9-8cd6-2187ffa0d615" providerId="ADAL" clId="{C76A1A53-47F2-4644-99DB-0FAB1E53C80D}" dt="2024-11-07T17:05:56.493" v="11961" actId="1076"/>
          <ac:picMkLst>
            <pc:docMk/>
            <pc:sldMk cId="1406930037" sldId="4452"/>
            <ac:picMk id="22" creationId="{9FEB0CD3-0481-4ABE-8250-5DA3BC5984A2}"/>
          </ac:picMkLst>
        </pc:picChg>
        <pc:picChg chg="add mod">
          <ac:chgData name="Juliana Barros" userId="7ba259c6-7bb4-49a9-8cd6-2187ffa0d615" providerId="ADAL" clId="{C76A1A53-47F2-4644-99DB-0FAB1E53C80D}" dt="2024-11-07T17:05:56.493" v="11961" actId="1076"/>
          <ac:picMkLst>
            <pc:docMk/>
            <pc:sldMk cId="1406930037" sldId="4452"/>
            <ac:picMk id="25" creationId="{8C07C8CF-B915-436C-9CAE-71AD097EF282}"/>
          </ac:picMkLst>
        </pc:picChg>
        <pc:picChg chg="add mod">
          <ac:chgData name="Juliana Barros" userId="7ba259c6-7bb4-49a9-8cd6-2187ffa0d615" providerId="ADAL" clId="{C76A1A53-47F2-4644-99DB-0FAB1E53C80D}" dt="2024-11-07T17:05:56.493" v="11961" actId="1076"/>
          <ac:picMkLst>
            <pc:docMk/>
            <pc:sldMk cId="1406930037" sldId="4452"/>
            <ac:picMk id="26" creationId="{D49B1CE3-02FE-4E50-AF52-7FBA415A39CF}"/>
          </ac:picMkLst>
        </pc:picChg>
        <pc:picChg chg="add mod">
          <ac:chgData name="Juliana Barros" userId="7ba259c6-7bb4-49a9-8cd6-2187ffa0d615" providerId="ADAL" clId="{C76A1A53-47F2-4644-99DB-0FAB1E53C80D}" dt="2024-11-07T17:05:56.493" v="11961" actId="1076"/>
          <ac:picMkLst>
            <pc:docMk/>
            <pc:sldMk cId="1406930037" sldId="4452"/>
            <ac:picMk id="27" creationId="{7D046B0E-AEB7-4220-BE23-C261F9E21D23}"/>
          </ac:picMkLst>
        </pc:picChg>
      </pc:sldChg>
      <pc:sldChg chg="add del">
        <pc:chgData name="Juliana Barros" userId="7ba259c6-7bb4-49a9-8cd6-2187ffa0d615" providerId="ADAL" clId="{C76A1A53-47F2-4644-99DB-0FAB1E53C80D}" dt="2024-11-07T17:05:32.578" v="11957"/>
        <pc:sldMkLst>
          <pc:docMk/>
          <pc:sldMk cId="3164651868" sldId="4452"/>
        </pc:sldMkLst>
      </pc:sldChg>
      <pc:sldChg chg="add del">
        <pc:chgData name="Juliana Barros" userId="7ba259c6-7bb4-49a9-8cd6-2187ffa0d615" providerId="ADAL" clId="{C76A1A53-47F2-4644-99DB-0FAB1E53C80D}" dt="2024-11-07T17:47:39.599" v="11965"/>
        <pc:sldMkLst>
          <pc:docMk/>
          <pc:sldMk cId="1564922089" sldId="4453"/>
        </pc:sldMkLst>
      </pc:sldChg>
      <pc:sldChg chg="addSp delSp modSp add mod">
        <pc:chgData name="Juliana Barros" userId="7ba259c6-7bb4-49a9-8cd6-2187ffa0d615" providerId="ADAL" clId="{C76A1A53-47F2-4644-99DB-0FAB1E53C80D}" dt="2024-11-07T19:02:47.004" v="11988"/>
        <pc:sldMkLst>
          <pc:docMk/>
          <pc:sldMk cId="2594154335" sldId="4453"/>
        </pc:sldMkLst>
        <pc:spChg chg="mod">
          <ac:chgData name="Juliana Barros" userId="7ba259c6-7bb4-49a9-8cd6-2187ffa0d615" providerId="ADAL" clId="{C76A1A53-47F2-4644-99DB-0FAB1E53C80D}" dt="2024-11-07T19:02:47.004" v="11988"/>
          <ac:spMkLst>
            <pc:docMk/>
            <pc:sldMk cId="2594154335" sldId="4453"/>
            <ac:spMk id="9" creationId="{5A0D9FCC-1825-4B8A-BB1D-E6D4BC61D188}"/>
          </ac:spMkLst>
        </pc:spChg>
        <pc:spChg chg="del">
          <ac:chgData name="Juliana Barros" userId="7ba259c6-7bb4-49a9-8cd6-2187ffa0d615" providerId="ADAL" clId="{C76A1A53-47F2-4644-99DB-0FAB1E53C80D}" dt="2024-11-07T17:47:47.272" v="11967" actId="478"/>
          <ac:spMkLst>
            <pc:docMk/>
            <pc:sldMk cId="2594154335" sldId="4453"/>
            <ac:spMk id="15" creationId="{0E540F21-E413-42C5-977A-E911E95ED4EA}"/>
          </ac:spMkLst>
        </pc:spChg>
        <pc:spChg chg="del">
          <ac:chgData name="Juliana Barros" userId="7ba259c6-7bb4-49a9-8cd6-2187ffa0d615" providerId="ADAL" clId="{C76A1A53-47F2-4644-99DB-0FAB1E53C80D}" dt="2024-11-07T17:47:47.272" v="11967" actId="478"/>
          <ac:spMkLst>
            <pc:docMk/>
            <pc:sldMk cId="2594154335" sldId="4453"/>
            <ac:spMk id="16" creationId="{07E5F842-B6CA-46CD-9220-4FFBB8FECE62}"/>
          </ac:spMkLst>
        </pc:spChg>
        <pc:spChg chg="del">
          <ac:chgData name="Juliana Barros" userId="7ba259c6-7bb4-49a9-8cd6-2187ffa0d615" providerId="ADAL" clId="{C76A1A53-47F2-4644-99DB-0FAB1E53C80D}" dt="2024-11-07T17:47:47.272" v="11967" actId="478"/>
          <ac:spMkLst>
            <pc:docMk/>
            <pc:sldMk cId="2594154335" sldId="4453"/>
            <ac:spMk id="17" creationId="{AD5DBCBE-5162-43BA-8AB9-4CCB4C7EB84A}"/>
          </ac:spMkLst>
        </pc:spChg>
        <pc:spChg chg="del">
          <ac:chgData name="Juliana Barros" userId="7ba259c6-7bb4-49a9-8cd6-2187ffa0d615" providerId="ADAL" clId="{C76A1A53-47F2-4644-99DB-0FAB1E53C80D}" dt="2024-11-07T17:47:47.272" v="11967" actId="478"/>
          <ac:spMkLst>
            <pc:docMk/>
            <pc:sldMk cId="2594154335" sldId="4453"/>
            <ac:spMk id="18" creationId="{5CD8B6DC-247D-45BD-98F6-F7E77F6B09B5}"/>
          </ac:spMkLst>
        </pc:spChg>
        <pc:spChg chg="del">
          <ac:chgData name="Juliana Barros" userId="7ba259c6-7bb4-49a9-8cd6-2187ffa0d615" providerId="ADAL" clId="{C76A1A53-47F2-4644-99DB-0FAB1E53C80D}" dt="2024-11-07T17:47:47.272" v="11967" actId="478"/>
          <ac:spMkLst>
            <pc:docMk/>
            <pc:sldMk cId="2594154335" sldId="4453"/>
            <ac:spMk id="19" creationId="{DFD62A13-1FBC-446D-8031-A27476D7C6CF}"/>
          </ac:spMkLst>
        </pc:spChg>
        <pc:spChg chg="del">
          <ac:chgData name="Juliana Barros" userId="7ba259c6-7bb4-49a9-8cd6-2187ffa0d615" providerId="ADAL" clId="{C76A1A53-47F2-4644-99DB-0FAB1E53C80D}" dt="2024-11-07T17:47:47.272" v="11967" actId="478"/>
          <ac:spMkLst>
            <pc:docMk/>
            <pc:sldMk cId="2594154335" sldId="4453"/>
            <ac:spMk id="20" creationId="{FFBEFA67-DBA0-4C3F-9EBE-F35AFAAD7A0F}"/>
          </ac:spMkLst>
        </pc:spChg>
        <pc:picChg chg="del">
          <ac:chgData name="Juliana Barros" userId="7ba259c6-7bb4-49a9-8cd6-2187ffa0d615" providerId="ADAL" clId="{C76A1A53-47F2-4644-99DB-0FAB1E53C80D}" dt="2024-11-07T17:47:47.272" v="11967" actId="478"/>
          <ac:picMkLst>
            <pc:docMk/>
            <pc:sldMk cId="2594154335" sldId="4453"/>
            <ac:picMk id="14" creationId="{7A0C8342-CA57-45C6-BF8D-622D1B9E062D}"/>
          </ac:picMkLst>
        </pc:picChg>
        <pc:picChg chg="del">
          <ac:chgData name="Juliana Barros" userId="7ba259c6-7bb4-49a9-8cd6-2187ffa0d615" providerId="ADAL" clId="{C76A1A53-47F2-4644-99DB-0FAB1E53C80D}" dt="2024-11-07T17:47:47.272" v="11967" actId="478"/>
          <ac:picMkLst>
            <pc:docMk/>
            <pc:sldMk cId="2594154335" sldId="4453"/>
            <ac:picMk id="22" creationId="{9FEB0CD3-0481-4ABE-8250-5DA3BC5984A2}"/>
          </ac:picMkLst>
        </pc:picChg>
        <pc:picChg chg="del">
          <ac:chgData name="Juliana Barros" userId="7ba259c6-7bb4-49a9-8cd6-2187ffa0d615" providerId="ADAL" clId="{C76A1A53-47F2-4644-99DB-0FAB1E53C80D}" dt="2024-11-07T17:47:47.272" v="11967" actId="478"/>
          <ac:picMkLst>
            <pc:docMk/>
            <pc:sldMk cId="2594154335" sldId="4453"/>
            <ac:picMk id="25" creationId="{8C07C8CF-B915-436C-9CAE-71AD097EF282}"/>
          </ac:picMkLst>
        </pc:picChg>
        <pc:picChg chg="del">
          <ac:chgData name="Juliana Barros" userId="7ba259c6-7bb4-49a9-8cd6-2187ffa0d615" providerId="ADAL" clId="{C76A1A53-47F2-4644-99DB-0FAB1E53C80D}" dt="2024-11-07T17:47:47.272" v="11967" actId="478"/>
          <ac:picMkLst>
            <pc:docMk/>
            <pc:sldMk cId="2594154335" sldId="4453"/>
            <ac:picMk id="26" creationId="{D49B1CE3-02FE-4E50-AF52-7FBA415A39CF}"/>
          </ac:picMkLst>
        </pc:picChg>
        <pc:picChg chg="del">
          <ac:chgData name="Juliana Barros" userId="7ba259c6-7bb4-49a9-8cd6-2187ffa0d615" providerId="ADAL" clId="{C76A1A53-47F2-4644-99DB-0FAB1E53C80D}" dt="2024-11-07T17:47:47.272" v="11967" actId="478"/>
          <ac:picMkLst>
            <pc:docMk/>
            <pc:sldMk cId="2594154335" sldId="4453"/>
            <ac:picMk id="27" creationId="{7D046B0E-AEB7-4220-BE23-C261F9E21D23}"/>
          </ac:picMkLst>
        </pc:picChg>
        <pc:picChg chg="add mod">
          <ac:chgData name="Juliana Barros" userId="7ba259c6-7bb4-49a9-8cd6-2187ffa0d615" providerId="ADAL" clId="{C76A1A53-47F2-4644-99DB-0FAB1E53C80D}" dt="2024-11-07T19:02:32.846" v="11985" actId="1076"/>
          <ac:picMkLst>
            <pc:docMk/>
            <pc:sldMk cId="2594154335" sldId="4453"/>
            <ac:picMk id="28" creationId="{0C516B0C-7D74-43EA-B986-F07716AFBFA3}"/>
          </ac:picMkLst>
        </pc:picChg>
        <pc:picChg chg="add mod">
          <ac:chgData name="Juliana Barros" userId="7ba259c6-7bb4-49a9-8cd6-2187ffa0d615" providerId="ADAL" clId="{C76A1A53-47F2-4644-99DB-0FAB1E53C80D}" dt="2024-11-07T19:02:32.846" v="11985" actId="1076"/>
          <ac:picMkLst>
            <pc:docMk/>
            <pc:sldMk cId="2594154335" sldId="4453"/>
            <ac:picMk id="29" creationId="{5402C0CD-03D7-4CC0-AAFF-AF7E4B02A3C1}"/>
          </ac:picMkLst>
        </pc:picChg>
        <pc:picChg chg="add mod">
          <ac:chgData name="Juliana Barros" userId="7ba259c6-7bb4-49a9-8cd6-2187ffa0d615" providerId="ADAL" clId="{C76A1A53-47F2-4644-99DB-0FAB1E53C80D}" dt="2024-11-07T19:02:32.846" v="11985" actId="1076"/>
          <ac:picMkLst>
            <pc:docMk/>
            <pc:sldMk cId="2594154335" sldId="4453"/>
            <ac:picMk id="30" creationId="{E215EA05-7932-40EA-86D9-1EA86E8FC88E}"/>
          </ac:picMkLst>
        </pc:picChg>
      </pc:sldChg>
      <pc:sldChg chg="add del">
        <pc:chgData name="Juliana Barros" userId="7ba259c6-7bb4-49a9-8cd6-2187ffa0d615" providerId="ADAL" clId="{C76A1A53-47F2-4644-99DB-0FAB1E53C80D}" dt="2024-11-07T19:03:03.754" v="11991"/>
        <pc:sldMkLst>
          <pc:docMk/>
          <pc:sldMk cId="297427145" sldId="4454"/>
        </pc:sldMkLst>
      </pc:sldChg>
      <pc:sldChg chg="addSp delSp modSp add mod">
        <pc:chgData name="Juliana Barros" userId="7ba259c6-7bb4-49a9-8cd6-2187ffa0d615" providerId="ADAL" clId="{C76A1A53-47F2-4644-99DB-0FAB1E53C80D}" dt="2024-11-08T10:41:55.705" v="13371" actId="1037"/>
        <pc:sldMkLst>
          <pc:docMk/>
          <pc:sldMk cId="420479547" sldId="4454"/>
        </pc:sldMkLst>
        <pc:picChg chg="add mod">
          <ac:chgData name="Juliana Barros" userId="7ba259c6-7bb4-49a9-8cd6-2187ffa0d615" providerId="ADAL" clId="{C76A1A53-47F2-4644-99DB-0FAB1E53C80D}" dt="2024-11-07T19:03:42.480" v="12008" actId="1038"/>
          <ac:picMkLst>
            <pc:docMk/>
            <pc:sldMk cId="420479547" sldId="4454"/>
            <ac:picMk id="14" creationId="{B9A839BE-2DA6-42C2-999C-5327CEC96A49}"/>
          </ac:picMkLst>
        </pc:picChg>
        <pc:picChg chg="add mod">
          <ac:chgData name="Juliana Barros" userId="7ba259c6-7bb4-49a9-8cd6-2187ffa0d615" providerId="ADAL" clId="{C76A1A53-47F2-4644-99DB-0FAB1E53C80D}" dt="2024-11-08T10:41:55.705" v="13371" actId="1037"/>
          <ac:picMkLst>
            <pc:docMk/>
            <pc:sldMk cId="420479547" sldId="4454"/>
            <ac:picMk id="15" creationId="{EC0744EE-B01D-4A7D-859D-0E96A4BA768E}"/>
          </ac:picMkLst>
        </pc:picChg>
        <pc:picChg chg="del">
          <ac:chgData name="Juliana Barros" userId="7ba259c6-7bb4-49a9-8cd6-2187ffa0d615" providerId="ADAL" clId="{C76A1A53-47F2-4644-99DB-0FAB1E53C80D}" dt="2024-11-07T19:03:14.796" v="11993" actId="478"/>
          <ac:picMkLst>
            <pc:docMk/>
            <pc:sldMk cId="420479547" sldId="4454"/>
            <ac:picMk id="28" creationId="{0C516B0C-7D74-43EA-B986-F07716AFBFA3}"/>
          </ac:picMkLst>
        </pc:picChg>
        <pc:picChg chg="del">
          <ac:chgData name="Juliana Barros" userId="7ba259c6-7bb4-49a9-8cd6-2187ffa0d615" providerId="ADAL" clId="{C76A1A53-47F2-4644-99DB-0FAB1E53C80D}" dt="2024-11-07T19:03:14.796" v="11993" actId="478"/>
          <ac:picMkLst>
            <pc:docMk/>
            <pc:sldMk cId="420479547" sldId="4454"/>
            <ac:picMk id="29" creationId="{5402C0CD-03D7-4CC0-AAFF-AF7E4B02A3C1}"/>
          </ac:picMkLst>
        </pc:picChg>
        <pc:picChg chg="del">
          <ac:chgData name="Juliana Barros" userId="7ba259c6-7bb4-49a9-8cd6-2187ffa0d615" providerId="ADAL" clId="{C76A1A53-47F2-4644-99DB-0FAB1E53C80D}" dt="2024-11-07T19:03:14.796" v="11993" actId="478"/>
          <ac:picMkLst>
            <pc:docMk/>
            <pc:sldMk cId="420479547" sldId="4454"/>
            <ac:picMk id="30" creationId="{E215EA05-7932-40EA-86D9-1EA86E8FC88E}"/>
          </ac:picMkLst>
        </pc:picChg>
      </pc:sldChg>
      <pc:sldChg chg="add del">
        <pc:chgData name="Juliana Barros" userId="7ba259c6-7bb4-49a9-8cd6-2187ffa0d615" providerId="ADAL" clId="{C76A1A53-47F2-4644-99DB-0FAB1E53C80D}" dt="2024-11-07T19:20:47.985" v="12011"/>
        <pc:sldMkLst>
          <pc:docMk/>
          <pc:sldMk cId="1167088594" sldId="4455"/>
        </pc:sldMkLst>
      </pc:sldChg>
      <pc:sldChg chg="addSp delSp modSp add mod">
        <pc:chgData name="Juliana Barros" userId="7ba259c6-7bb4-49a9-8cd6-2187ffa0d615" providerId="ADAL" clId="{C76A1A53-47F2-4644-99DB-0FAB1E53C80D}" dt="2024-11-07T19:21:08.333" v="12017" actId="1076"/>
        <pc:sldMkLst>
          <pc:docMk/>
          <pc:sldMk cId="2571304435" sldId="4455"/>
        </pc:sldMkLst>
        <pc:picChg chg="add mod">
          <ac:chgData name="Juliana Barros" userId="7ba259c6-7bb4-49a9-8cd6-2187ffa0d615" providerId="ADAL" clId="{C76A1A53-47F2-4644-99DB-0FAB1E53C80D}" dt="2024-11-07T19:21:08.333" v="12017" actId="1076"/>
          <ac:picMkLst>
            <pc:docMk/>
            <pc:sldMk cId="2571304435" sldId="4455"/>
            <ac:picMk id="12" creationId="{74BB0A77-E700-4C12-B54E-C5DAF22121F1}"/>
          </ac:picMkLst>
        </pc:picChg>
        <pc:picChg chg="del">
          <ac:chgData name="Juliana Barros" userId="7ba259c6-7bb4-49a9-8cd6-2187ffa0d615" providerId="ADAL" clId="{C76A1A53-47F2-4644-99DB-0FAB1E53C80D}" dt="2024-11-07T19:20:51.883" v="12013" actId="478"/>
          <ac:picMkLst>
            <pc:docMk/>
            <pc:sldMk cId="2571304435" sldId="4455"/>
            <ac:picMk id="14" creationId="{B9A839BE-2DA6-42C2-999C-5327CEC96A49}"/>
          </ac:picMkLst>
        </pc:picChg>
        <pc:picChg chg="del">
          <ac:chgData name="Juliana Barros" userId="7ba259c6-7bb4-49a9-8cd6-2187ffa0d615" providerId="ADAL" clId="{C76A1A53-47F2-4644-99DB-0FAB1E53C80D}" dt="2024-11-07T19:20:53.357" v="12014" actId="478"/>
          <ac:picMkLst>
            <pc:docMk/>
            <pc:sldMk cId="2571304435" sldId="4455"/>
            <ac:picMk id="15" creationId="{EC0744EE-B01D-4A7D-859D-0E96A4BA768E}"/>
          </ac:picMkLst>
        </pc:picChg>
      </pc:sldChg>
      <pc:sldChg chg="add del">
        <pc:chgData name="Juliana Barros" userId="7ba259c6-7bb4-49a9-8cd6-2187ffa0d615" providerId="ADAL" clId="{C76A1A53-47F2-4644-99DB-0FAB1E53C80D}" dt="2024-11-07T19:21:23.880" v="12020"/>
        <pc:sldMkLst>
          <pc:docMk/>
          <pc:sldMk cId="780488282" sldId="4456"/>
        </pc:sldMkLst>
      </pc:sldChg>
      <pc:sldChg chg="addSp delSp modSp add mod">
        <pc:chgData name="Juliana Barros" userId="7ba259c6-7bb4-49a9-8cd6-2187ffa0d615" providerId="ADAL" clId="{C76A1A53-47F2-4644-99DB-0FAB1E53C80D}" dt="2024-11-07T19:21:47.987" v="12024" actId="1076"/>
        <pc:sldMkLst>
          <pc:docMk/>
          <pc:sldMk cId="2687164028" sldId="4456"/>
        </pc:sldMkLst>
        <pc:picChg chg="del">
          <ac:chgData name="Juliana Barros" userId="7ba259c6-7bb4-49a9-8cd6-2187ffa0d615" providerId="ADAL" clId="{C76A1A53-47F2-4644-99DB-0FAB1E53C80D}" dt="2024-11-07T19:21:35.892" v="12022" actId="478"/>
          <ac:picMkLst>
            <pc:docMk/>
            <pc:sldMk cId="2687164028" sldId="4456"/>
            <ac:picMk id="12" creationId="{74BB0A77-E700-4C12-B54E-C5DAF22121F1}"/>
          </ac:picMkLst>
        </pc:picChg>
        <pc:picChg chg="add mod">
          <ac:chgData name="Juliana Barros" userId="7ba259c6-7bb4-49a9-8cd6-2187ffa0d615" providerId="ADAL" clId="{C76A1A53-47F2-4644-99DB-0FAB1E53C80D}" dt="2024-11-07T19:21:47.987" v="12024" actId="1076"/>
          <ac:picMkLst>
            <pc:docMk/>
            <pc:sldMk cId="2687164028" sldId="4456"/>
            <ac:picMk id="14" creationId="{C94ECEDD-B14F-44DA-9156-06B22CEF94D0}"/>
          </ac:picMkLst>
        </pc:picChg>
        <pc:picChg chg="add mod">
          <ac:chgData name="Juliana Barros" userId="7ba259c6-7bb4-49a9-8cd6-2187ffa0d615" providerId="ADAL" clId="{C76A1A53-47F2-4644-99DB-0FAB1E53C80D}" dt="2024-11-07T19:21:47.987" v="12024" actId="1076"/>
          <ac:picMkLst>
            <pc:docMk/>
            <pc:sldMk cId="2687164028" sldId="4456"/>
            <ac:picMk id="15" creationId="{14CEC811-6191-46B8-BEEA-2631D66C7005}"/>
          </ac:picMkLst>
        </pc:picChg>
      </pc:sldChg>
      <pc:sldChg chg="add del">
        <pc:chgData name="Juliana Barros" userId="7ba259c6-7bb4-49a9-8cd6-2187ffa0d615" providerId="ADAL" clId="{C76A1A53-47F2-4644-99DB-0FAB1E53C80D}" dt="2024-11-07T19:21:59.638" v="12027"/>
        <pc:sldMkLst>
          <pc:docMk/>
          <pc:sldMk cId="1771837842" sldId="4457"/>
        </pc:sldMkLst>
      </pc:sldChg>
      <pc:sldChg chg="addSp delSp modSp add mod">
        <pc:chgData name="Juliana Barros" userId="7ba259c6-7bb4-49a9-8cd6-2187ffa0d615" providerId="ADAL" clId="{C76A1A53-47F2-4644-99DB-0FAB1E53C80D}" dt="2024-11-07T19:22:28.258" v="12034" actId="1076"/>
        <pc:sldMkLst>
          <pc:docMk/>
          <pc:sldMk cId="2931922802" sldId="4457"/>
        </pc:sldMkLst>
        <pc:picChg chg="add mod">
          <ac:chgData name="Juliana Barros" userId="7ba259c6-7bb4-49a9-8cd6-2187ffa0d615" providerId="ADAL" clId="{C76A1A53-47F2-4644-99DB-0FAB1E53C80D}" dt="2024-11-07T19:22:28.258" v="12034" actId="1076"/>
          <ac:picMkLst>
            <pc:docMk/>
            <pc:sldMk cId="2931922802" sldId="4457"/>
            <ac:picMk id="12" creationId="{EF307C5B-4FAB-46E0-8694-B4960728D85C}"/>
          </ac:picMkLst>
        </pc:picChg>
        <pc:picChg chg="del">
          <ac:chgData name="Juliana Barros" userId="7ba259c6-7bb4-49a9-8cd6-2187ffa0d615" providerId="ADAL" clId="{C76A1A53-47F2-4644-99DB-0FAB1E53C80D}" dt="2024-11-07T19:22:03.848" v="12029" actId="478"/>
          <ac:picMkLst>
            <pc:docMk/>
            <pc:sldMk cId="2931922802" sldId="4457"/>
            <ac:picMk id="14" creationId="{C94ECEDD-B14F-44DA-9156-06B22CEF94D0}"/>
          </ac:picMkLst>
        </pc:picChg>
        <pc:picChg chg="del">
          <ac:chgData name="Juliana Barros" userId="7ba259c6-7bb4-49a9-8cd6-2187ffa0d615" providerId="ADAL" clId="{C76A1A53-47F2-4644-99DB-0FAB1E53C80D}" dt="2024-11-07T19:22:03.848" v="12029" actId="478"/>
          <ac:picMkLst>
            <pc:docMk/>
            <pc:sldMk cId="2931922802" sldId="4457"/>
            <ac:picMk id="15" creationId="{14CEC811-6191-46B8-BEEA-2631D66C7005}"/>
          </ac:picMkLst>
        </pc:picChg>
      </pc:sldChg>
      <pc:sldChg chg="addSp delSp modSp add mod">
        <pc:chgData name="Juliana Barros" userId="7ba259c6-7bb4-49a9-8cd6-2187ffa0d615" providerId="ADAL" clId="{C76A1A53-47F2-4644-99DB-0FAB1E53C80D}" dt="2024-11-07T19:23:09.583" v="12044" actId="1036"/>
        <pc:sldMkLst>
          <pc:docMk/>
          <pc:sldMk cId="402182013" sldId="4458"/>
        </pc:sldMkLst>
        <pc:picChg chg="del">
          <ac:chgData name="Juliana Barros" userId="7ba259c6-7bb4-49a9-8cd6-2187ffa0d615" providerId="ADAL" clId="{C76A1A53-47F2-4644-99DB-0FAB1E53C80D}" dt="2024-11-07T19:22:50.933" v="12039" actId="478"/>
          <ac:picMkLst>
            <pc:docMk/>
            <pc:sldMk cId="402182013" sldId="4458"/>
            <ac:picMk id="12" creationId="{EF307C5B-4FAB-46E0-8694-B4960728D85C}"/>
          </ac:picMkLst>
        </pc:picChg>
        <pc:picChg chg="add mod">
          <ac:chgData name="Juliana Barros" userId="7ba259c6-7bb4-49a9-8cd6-2187ffa0d615" providerId="ADAL" clId="{C76A1A53-47F2-4644-99DB-0FAB1E53C80D}" dt="2024-11-07T19:23:09.583" v="12044" actId="1036"/>
          <ac:picMkLst>
            <pc:docMk/>
            <pc:sldMk cId="402182013" sldId="4458"/>
            <ac:picMk id="14" creationId="{83163289-BE11-40CF-B5CE-BF73A9970176}"/>
          </ac:picMkLst>
        </pc:picChg>
      </pc:sldChg>
      <pc:sldChg chg="add del">
        <pc:chgData name="Juliana Barros" userId="7ba259c6-7bb4-49a9-8cd6-2187ffa0d615" providerId="ADAL" clId="{C76A1A53-47F2-4644-99DB-0FAB1E53C80D}" dt="2024-11-07T19:22:43.345" v="12037"/>
        <pc:sldMkLst>
          <pc:docMk/>
          <pc:sldMk cId="3136504546" sldId="4458"/>
        </pc:sldMkLst>
      </pc:sldChg>
      <pc:sldChg chg="addSp delSp modSp add mod">
        <pc:chgData name="Juliana Barros" userId="7ba259c6-7bb4-49a9-8cd6-2187ffa0d615" providerId="ADAL" clId="{C76A1A53-47F2-4644-99DB-0FAB1E53C80D}" dt="2024-11-07T19:25:06.625" v="12076" actId="14100"/>
        <pc:sldMkLst>
          <pc:docMk/>
          <pc:sldMk cId="2591125049" sldId="4459"/>
        </pc:sldMkLst>
        <pc:spChg chg="add mod">
          <ac:chgData name="Juliana Barros" userId="7ba259c6-7bb4-49a9-8cd6-2187ffa0d615" providerId="ADAL" clId="{C76A1A53-47F2-4644-99DB-0FAB1E53C80D}" dt="2024-11-07T19:25:06.625" v="12076" actId="14100"/>
          <ac:spMkLst>
            <pc:docMk/>
            <pc:sldMk cId="2591125049" sldId="4459"/>
            <ac:spMk id="15" creationId="{0EFFCC1C-0A0F-45C2-9A8C-7CD8198DBC85}"/>
          </ac:spMkLst>
        </pc:spChg>
        <pc:spChg chg="add del mod">
          <ac:chgData name="Juliana Barros" userId="7ba259c6-7bb4-49a9-8cd6-2187ffa0d615" providerId="ADAL" clId="{C76A1A53-47F2-4644-99DB-0FAB1E53C80D}" dt="2024-11-07T19:23:44.478" v="12052"/>
          <ac:spMkLst>
            <pc:docMk/>
            <pc:sldMk cId="2591125049" sldId="4459"/>
            <ac:spMk id="17" creationId="{B323483E-AD8F-4FA0-852B-71BF7EBBA7C5}"/>
          </ac:spMkLst>
        </pc:spChg>
        <pc:spChg chg="add mod">
          <ac:chgData name="Juliana Barros" userId="7ba259c6-7bb4-49a9-8cd6-2187ffa0d615" providerId="ADAL" clId="{C76A1A53-47F2-4644-99DB-0FAB1E53C80D}" dt="2024-11-07T19:25:06.625" v="12076" actId="14100"/>
          <ac:spMkLst>
            <pc:docMk/>
            <pc:sldMk cId="2591125049" sldId="4459"/>
            <ac:spMk id="18" creationId="{77933411-6E35-4D3F-A3B8-D4B39C66B10B}"/>
          </ac:spMkLst>
        </pc:spChg>
        <pc:picChg chg="add mod">
          <ac:chgData name="Juliana Barros" userId="7ba259c6-7bb4-49a9-8cd6-2187ffa0d615" providerId="ADAL" clId="{C76A1A53-47F2-4644-99DB-0FAB1E53C80D}" dt="2024-11-07T19:24:51.073" v="12074" actId="1038"/>
          <ac:picMkLst>
            <pc:docMk/>
            <pc:sldMk cId="2591125049" sldId="4459"/>
            <ac:picMk id="12" creationId="{012061E6-D752-45E5-836C-AA7D152D8A3E}"/>
          </ac:picMkLst>
        </pc:picChg>
        <pc:picChg chg="del">
          <ac:chgData name="Juliana Barros" userId="7ba259c6-7bb4-49a9-8cd6-2187ffa0d615" providerId="ADAL" clId="{C76A1A53-47F2-4644-99DB-0FAB1E53C80D}" dt="2024-11-07T19:23:38.963" v="12049" actId="478"/>
          <ac:picMkLst>
            <pc:docMk/>
            <pc:sldMk cId="2591125049" sldId="4459"/>
            <ac:picMk id="14" creationId="{83163289-BE11-40CF-B5CE-BF73A9970176}"/>
          </ac:picMkLst>
        </pc:picChg>
        <pc:picChg chg="add del mod">
          <ac:chgData name="Juliana Barros" userId="7ba259c6-7bb4-49a9-8cd6-2187ffa0d615" providerId="ADAL" clId="{C76A1A53-47F2-4644-99DB-0FAB1E53C80D}" dt="2024-11-07T19:23:44.478" v="12052"/>
          <ac:picMkLst>
            <pc:docMk/>
            <pc:sldMk cId="2591125049" sldId="4459"/>
            <ac:picMk id="16" creationId="{F5CDFC1D-D767-4441-ADF3-80A8BA944920}"/>
          </ac:picMkLst>
        </pc:picChg>
      </pc:sldChg>
      <pc:sldChg chg="add del">
        <pc:chgData name="Juliana Barros" userId="7ba259c6-7bb4-49a9-8cd6-2187ffa0d615" providerId="ADAL" clId="{C76A1A53-47F2-4644-99DB-0FAB1E53C80D}" dt="2024-11-07T19:23:30.324" v="12047"/>
        <pc:sldMkLst>
          <pc:docMk/>
          <pc:sldMk cId="3712542542" sldId="4459"/>
        </pc:sldMkLst>
      </pc:sldChg>
      <pc:sldChg chg="add del">
        <pc:chgData name="Juliana Barros" userId="7ba259c6-7bb4-49a9-8cd6-2187ffa0d615" providerId="ADAL" clId="{C76A1A53-47F2-4644-99DB-0FAB1E53C80D}" dt="2024-11-07T21:27:43.569" v="12079"/>
        <pc:sldMkLst>
          <pc:docMk/>
          <pc:sldMk cId="478083458" sldId="4460"/>
        </pc:sldMkLst>
      </pc:sldChg>
      <pc:sldChg chg="addSp delSp modSp add mod">
        <pc:chgData name="Juliana Barros" userId="7ba259c6-7bb4-49a9-8cd6-2187ffa0d615" providerId="ADAL" clId="{C76A1A53-47F2-4644-99DB-0FAB1E53C80D}" dt="2024-11-07T21:28:56.261" v="12088" actId="1035"/>
        <pc:sldMkLst>
          <pc:docMk/>
          <pc:sldMk cId="3450920786" sldId="4460"/>
        </pc:sldMkLst>
        <pc:spChg chg="del">
          <ac:chgData name="Juliana Barros" userId="7ba259c6-7bb4-49a9-8cd6-2187ffa0d615" providerId="ADAL" clId="{C76A1A53-47F2-4644-99DB-0FAB1E53C80D}" dt="2024-11-07T21:28:03.334" v="12081" actId="478"/>
          <ac:spMkLst>
            <pc:docMk/>
            <pc:sldMk cId="3450920786" sldId="4460"/>
            <ac:spMk id="15" creationId="{0EFFCC1C-0A0F-45C2-9A8C-7CD8198DBC85}"/>
          </ac:spMkLst>
        </pc:spChg>
        <pc:spChg chg="del">
          <ac:chgData name="Juliana Barros" userId="7ba259c6-7bb4-49a9-8cd6-2187ffa0d615" providerId="ADAL" clId="{C76A1A53-47F2-4644-99DB-0FAB1E53C80D}" dt="2024-11-07T21:28:03.334" v="12081" actId="478"/>
          <ac:spMkLst>
            <pc:docMk/>
            <pc:sldMk cId="3450920786" sldId="4460"/>
            <ac:spMk id="18" creationId="{77933411-6E35-4D3F-A3B8-D4B39C66B10B}"/>
          </ac:spMkLst>
        </pc:spChg>
        <pc:picChg chg="del">
          <ac:chgData name="Juliana Barros" userId="7ba259c6-7bb4-49a9-8cd6-2187ffa0d615" providerId="ADAL" clId="{C76A1A53-47F2-4644-99DB-0FAB1E53C80D}" dt="2024-11-07T21:28:03.334" v="12081" actId="478"/>
          <ac:picMkLst>
            <pc:docMk/>
            <pc:sldMk cId="3450920786" sldId="4460"/>
            <ac:picMk id="12" creationId="{012061E6-D752-45E5-836C-AA7D152D8A3E}"/>
          </ac:picMkLst>
        </pc:picChg>
        <pc:picChg chg="add mod">
          <ac:chgData name="Juliana Barros" userId="7ba259c6-7bb4-49a9-8cd6-2187ffa0d615" providerId="ADAL" clId="{C76A1A53-47F2-4644-99DB-0FAB1E53C80D}" dt="2024-11-07T21:28:33.897" v="12085" actId="1076"/>
          <ac:picMkLst>
            <pc:docMk/>
            <pc:sldMk cId="3450920786" sldId="4460"/>
            <ac:picMk id="14" creationId="{7720B19D-CB92-404E-AEA7-0B972F1DEA5D}"/>
          </ac:picMkLst>
        </pc:picChg>
        <pc:picChg chg="add mod">
          <ac:chgData name="Juliana Barros" userId="7ba259c6-7bb4-49a9-8cd6-2187ffa0d615" providerId="ADAL" clId="{C76A1A53-47F2-4644-99DB-0FAB1E53C80D}" dt="2024-11-07T21:28:56.261" v="12088" actId="1035"/>
          <ac:picMkLst>
            <pc:docMk/>
            <pc:sldMk cId="3450920786" sldId="4460"/>
            <ac:picMk id="16" creationId="{FC5300DB-7D8A-4528-AC69-BD6A765E3D29}"/>
          </ac:picMkLst>
        </pc:picChg>
        <pc:picChg chg="add mod">
          <ac:chgData name="Juliana Barros" userId="7ba259c6-7bb4-49a9-8cd6-2187ffa0d615" providerId="ADAL" clId="{C76A1A53-47F2-4644-99DB-0FAB1E53C80D}" dt="2024-11-07T21:28:56.261" v="12088" actId="1035"/>
          <ac:picMkLst>
            <pc:docMk/>
            <pc:sldMk cId="3450920786" sldId="4460"/>
            <ac:picMk id="17" creationId="{A200B9E0-3B6B-4093-8581-D51D87585389}"/>
          </ac:picMkLst>
        </pc:picChg>
      </pc:sldChg>
      <pc:sldChg chg="addSp delSp modSp add mod">
        <pc:chgData name="Juliana Barros" userId="7ba259c6-7bb4-49a9-8cd6-2187ffa0d615" providerId="ADAL" clId="{C76A1A53-47F2-4644-99DB-0FAB1E53C80D}" dt="2024-11-07T21:30:17.038" v="12104" actId="1076"/>
        <pc:sldMkLst>
          <pc:docMk/>
          <pc:sldMk cId="1389617424" sldId="4461"/>
        </pc:sldMkLst>
        <pc:spChg chg="mod">
          <ac:chgData name="Juliana Barros" userId="7ba259c6-7bb4-49a9-8cd6-2187ffa0d615" providerId="ADAL" clId="{C76A1A53-47F2-4644-99DB-0FAB1E53C80D}" dt="2024-11-07T21:29:37.240" v="12100"/>
          <ac:spMkLst>
            <pc:docMk/>
            <pc:sldMk cId="1389617424" sldId="4461"/>
            <ac:spMk id="9" creationId="{5A0D9FCC-1825-4B8A-BB1D-E6D4BC61D188}"/>
          </ac:spMkLst>
        </pc:spChg>
        <pc:grpChg chg="add mod">
          <ac:chgData name="Juliana Barros" userId="7ba259c6-7bb4-49a9-8cd6-2187ffa0d615" providerId="ADAL" clId="{C76A1A53-47F2-4644-99DB-0FAB1E53C80D}" dt="2024-11-07T21:30:17.038" v="12104" actId="1076"/>
          <ac:grpSpMkLst>
            <pc:docMk/>
            <pc:sldMk cId="1389617424" sldId="4461"/>
            <ac:grpSpMk id="2" creationId="{1634CA85-47F4-434E-8D97-22E2C33FF940}"/>
          </ac:grpSpMkLst>
        </pc:grpChg>
        <pc:picChg chg="del">
          <ac:chgData name="Juliana Barros" userId="7ba259c6-7bb4-49a9-8cd6-2187ffa0d615" providerId="ADAL" clId="{C76A1A53-47F2-4644-99DB-0FAB1E53C80D}" dt="2024-11-07T21:29:20.309" v="12095" actId="478"/>
          <ac:picMkLst>
            <pc:docMk/>
            <pc:sldMk cId="1389617424" sldId="4461"/>
            <ac:picMk id="14" creationId="{7720B19D-CB92-404E-AEA7-0B972F1DEA5D}"/>
          </ac:picMkLst>
        </pc:picChg>
        <pc:picChg chg="add mod">
          <ac:chgData name="Juliana Barros" userId="7ba259c6-7bb4-49a9-8cd6-2187ffa0d615" providerId="ADAL" clId="{C76A1A53-47F2-4644-99DB-0FAB1E53C80D}" dt="2024-11-07T21:29:59.175" v="12102" actId="164"/>
          <ac:picMkLst>
            <pc:docMk/>
            <pc:sldMk cId="1389617424" sldId="4461"/>
            <ac:picMk id="15" creationId="{1FAEF1F6-8CF0-4135-8AE8-3E7301EE23F0}"/>
          </ac:picMkLst>
        </pc:picChg>
        <pc:picChg chg="del">
          <ac:chgData name="Juliana Barros" userId="7ba259c6-7bb4-49a9-8cd6-2187ffa0d615" providerId="ADAL" clId="{C76A1A53-47F2-4644-99DB-0FAB1E53C80D}" dt="2024-11-07T21:29:21.902" v="12096" actId="478"/>
          <ac:picMkLst>
            <pc:docMk/>
            <pc:sldMk cId="1389617424" sldId="4461"/>
            <ac:picMk id="16" creationId="{FC5300DB-7D8A-4528-AC69-BD6A765E3D29}"/>
          </ac:picMkLst>
        </pc:picChg>
        <pc:picChg chg="del">
          <ac:chgData name="Juliana Barros" userId="7ba259c6-7bb4-49a9-8cd6-2187ffa0d615" providerId="ADAL" clId="{C76A1A53-47F2-4644-99DB-0FAB1E53C80D}" dt="2024-11-07T21:29:23.989" v="12097" actId="478"/>
          <ac:picMkLst>
            <pc:docMk/>
            <pc:sldMk cId="1389617424" sldId="4461"/>
            <ac:picMk id="17" creationId="{A200B9E0-3B6B-4093-8581-D51D87585389}"/>
          </ac:picMkLst>
        </pc:picChg>
        <pc:picChg chg="add mod">
          <ac:chgData name="Juliana Barros" userId="7ba259c6-7bb4-49a9-8cd6-2187ffa0d615" providerId="ADAL" clId="{C76A1A53-47F2-4644-99DB-0FAB1E53C80D}" dt="2024-11-07T21:29:59.175" v="12102" actId="164"/>
          <ac:picMkLst>
            <pc:docMk/>
            <pc:sldMk cId="1389617424" sldId="4461"/>
            <ac:picMk id="18" creationId="{F180A875-29D8-487E-9ECD-014DC2F94BD2}"/>
          </ac:picMkLst>
        </pc:picChg>
        <pc:picChg chg="add mod">
          <ac:chgData name="Juliana Barros" userId="7ba259c6-7bb4-49a9-8cd6-2187ffa0d615" providerId="ADAL" clId="{C76A1A53-47F2-4644-99DB-0FAB1E53C80D}" dt="2024-11-07T21:29:59.175" v="12102" actId="164"/>
          <ac:picMkLst>
            <pc:docMk/>
            <pc:sldMk cId="1389617424" sldId="4461"/>
            <ac:picMk id="19" creationId="{6AFAFE74-8E1B-49A3-AFBE-5456E6B70E27}"/>
          </ac:picMkLst>
        </pc:picChg>
        <pc:picChg chg="add mod">
          <ac:chgData name="Juliana Barros" userId="7ba259c6-7bb4-49a9-8cd6-2187ffa0d615" providerId="ADAL" clId="{C76A1A53-47F2-4644-99DB-0FAB1E53C80D}" dt="2024-11-07T21:29:59.175" v="12102" actId="164"/>
          <ac:picMkLst>
            <pc:docMk/>
            <pc:sldMk cId="1389617424" sldId="4461"/>
            <ac:picMk id="20" creationId="{FACFF84B-8A88-4EC8-A863-2C6F3C36CDCA}"/>
          </ac:picMkLst>
        </pc:picChg>
      </pc:sldChg>
      <pc:sldChg chg="add del">
        <pc:chgData name="Juliana Barros" userId="7ba259c6-7bb4-49a9-8cd6-2187ffa0d615" providerId="ADAL" clId="{C76A1A53-47F2-4644-99DB-0FAB1E53C80D}" dt="2024-11-07T21:29:12.696" v="12091"/>
        <pc:sldMkLst>
          <pc:docMk/>
          <pc:sldMk cId="2274194851" sldId="4461"/>
        </pc:sldMkLst>
      </pc:sldChg>
      <pc:sldChg chg="add del">
        <pc:chgData name="Juliana Barros" userId="7ba259c6-7bb4-49a9-8cd6-2187ffa0d615" providerId="ADAL" clId="{C76A1A53-47F2-4644-99DB-0FAB1E53C80D}" dt="2024-11-07T21:30:38.809" v="12107"/>
        <pc:sldMkLst>
          <pc:docMk/>
          <pc:sldMk cId="2199686325" sldId="4462"/>
        </pc:sldMkLst>
      </pc:sldChg>
      <pc:sldChg chg="addSp delSp modSp add mod">
        <pc:chgData name="Juliana Barros" userId="7ba259c6-7bb4-49a9-8cd6-2187ffa0d615" providerId="ADAL" clId="{C76A1A53-47F2-4644-99DB-0FAB1E53C80D}" dt="2024-11-07T21:31:23.666" v="12129" actId="1037"/>
        <pc:sldMkLst>
          <pc:docMk/>
          <pc:sldMk cId="3949396273" sldId="4462"/>
        </pc:sldMkLst>
        <pc:spChg chg="mod">
          <ac:chgData name="Juliana Barros" userId="7ba259c6-7bb4-49a9-8cd6-2187ffa0d615" providerId="ADAL" clId="{C76A1A53-47F2-4644-99DB-0FAB1E53C80D}" dt="2024-11-07T21:30:53.215" v="12113"/>
          <ac:spMkLst>
            <pc:docMk/>
            <pc:sldMk cId="3949396273" sldId="4462"/>
            <ac:spMk id="9" creationId="{5A0D9FCC-1825-4B8A-BB1D-E6D4BC61D188}"/>
          </ac:spMkLst>
        </pc:spChg>
        <pc:grpChg chg="del">
          <ac:chgData name="Juliana Barros" userId="7ba259c6-7bb4-49a9-8cd6-2187ffa0d615" providerId="ADAL" clId="{C76A1A53-47F2-4644-99DB-0FAB1E53C80D}" dt="2024-11-07T21:31:02.612" v="12114" actId="478"/>
          <ac:grpSpMkLst>
            <pc:docMk/>
            <pc:sldMk cId="3949396273" sldId="4462"/>
            <ac:grpSpMk id="2" creationId="{1634CA85-47F4-434E-8D97-22E2C33FF940}"/>
          </ac:grpSpMkLst>
        </pc:grpChg>
        <pc:picChg chg="add mod">
          <ac:chgData name="Juliana Barros" userId="7ba259c6-7bb4-49a9-8cd6-2187ffa0d615" providerId="ADAL" clId="{C76A1A53-47F2-4644-99DB-0FAB1E53C80D}" dt="2024-11-07T21:31:23.666" v="12129" actId="1037"/>
          <ac:picMkLst>
            <pc:docMk/>
            <pc:sldMk cId="3949396273" sldId="4462"/>
            <ac:picMk id="16" creationId="{A41EACF0-F682-44B5-A0BD-570B121526FD}"/>
          </ac:picMkLst>
        </pc:picChg>
        <pc:picChg chg="add mod">
          <ac:chgData name="Juliana Barros" userId="7ba259c6-7bb4-49a9-8cd6-2187ffa0d615" providerId="ADAL" clId="{C76A1A53-47F2-4644-99DB-0FAB1E53C80D}" dt="2024-11-07T21:31:23.666" v="12129" actId="1037"/>
          <ac:picMkLst>
            <pc:docMk/>
            <pc:sldMk cId="3949396273" sldId="4462"/>
            <ac:picMk id="17" creationId="{C8D757B5-8C8C-420C-9046-567B3B6C5A1B}"/>
          </ac:picMkLst>
        </pc:picChg>
        <pc:picChg chg="add mod">
          <ac:chgData name="Juliana Barros" userId="7ba259c6-7bb4-49a9-8cd6-2187ffa0d615" providerId="ADAL" clId="{C76A1A53-47F2-4644-99DB-0FAB1E53C80D}" dt="2024-11-07T21:31:23.666" v="12129" actId="1037"/>
          <ac:picMkLst>
            <pc:docMk/>
            <pc:sldMk cId="3949396273" sldId="4462"/>
            <ac:picMk id="22" creationId="{065C9583-F0E0-4EB1-8742-CC8D64E0001B}"/>
          </ac:picMkLst>
        </pc:picChg>
        <pc:picChg chg="add mod">
          <ac:chgData name="Juliana Barros" userId="7ba259c6-7bb4-49a9-8cd6-2187ffa0d615" providerId="ADAL" clId="{C76A1A53-47F2-4644-99DB-0FAB1E53C80D}" dt="2024-11-07T21:31:23.666" v="12129" actId="1037"/>
          <ac:picMkLst>
            <pc:docMk/>
            <pc:sldMk cId="3949396273" sldId="4462"/>
            <ac:picMk id="25" creationId="{94054D75-26FB-4F6B-8D79-E2ED4FDFF44E}"/>
          </ac:picMkLst>
        </pc:picChg>
        <pc:picChg chg="add mod">
          <ac:chgData name="Juliana Barros" userId="7ba259c6-7bb4-49a9-8cd6-2187ffa0d615" providerId="ADAL" clId="{C76A1A53-47F2-4644-99DB-0FAB1E53C80D}" dt="2024-11-07T21:31:23.666" v="12129" actId="1037"/>
          <ac:picMkLst>
            <pc:docMk/>
            <pc:sldMk cId="3949396273" sldId="4462"/>
            <ac:picMk id="26" creationId="{ECCEE0A4-53DF-4C49-B398-B7C5591D1E8B}"/>
          </ac:picMkLst>
        </pc:picChg>
        <pc:picChg chg="add mod">
          <ac:chgData name="Juliana Barros" userId="7ba259c6-7bb4-49a9-8cd6-2187ffa0d615" providerId="ADAL" clId="{C76A1A53-47F2-4644-99DB-0FAB1E53C80D}" dt="2024-11-07T21:31:23.666" v="12129" actId="1037"/>
          <ac:picMkLst>
            <pc:docMk/>
            <pc:sldMk cId="3949396273" sldId="4462"/>
            <ac:picMk id="27" creationId="{6A0D85E3-4C8B-459E-A4BE-D32494DF30F4}"/>
          </ac:picMkLst>
        </pc:picChg>
      </pc:sldChg>
      <pc:sldChg chg="addSp delSp modSp add mod">
        <pc:chgData name="Juliana Barros" userId="7ba259c6-7bb4-49a9-8cd6-2187ffa0d615" providerId="ADAL" clId="{C76A1A53-47F2-4644-99DB-0FAB1E53C80D}" dt="2024-11-07T21:33:03.991" v="12155"/>
        <pc:sldMkLst>
          <pc:docMk/>
          <pc:sldMk cId="1369324815" sldId="4463"/>
        </pc:sldMkLst>
        <pc:spChg chg="mod">
          <ac:chgData name="Juliana Barros" userId="7ba259c6-7bb4-49a9-8cd6-2187ffa0d615" providerId="ADAL" clId="{C76A1A53-47F2-4644-99DB-0FAB1E53C80D}" dt="2024-11-07T21:31:44.474" v="12135" actId="1076"/>
          <ac:spMkLst>
            <pc:docMk/>
            <pc:sldMk cId="1369324815" sldId="4463"/>
            <ac:spMk id="3" creationId="{1F9973C9-9C39-7072-FA72-84C54E38147A}"/>
          </ac:spMkLst>
        </pc:spChg>
        <pc:spChg chg="del mod">
          <ac:chgData name="Juliana Barros" userId="7ba259c6-7bb4-49a9-8cd6-2187ffa0d615" providerId="ADAL" clId="{C76A1A53-47F2-4644-99DB-0FAB1E53C80D}" dt="2024-11-07T21:32:13.633" v="12143" actId="478"/>
          <ac:spMkLst>
            <pc:docMk/>
            <pc:sldMk cId="1369324815" sldId="4463"/>
            <ac:spMk id="9" creationId="{5A0D9FCC-1825-4B8A-BB1D-E6D4BC61D188}"/>
          </ac:spMkLst>
        </pc:spChg>
        <pc:spChg chg="mod">
          <ac:chgData name="Juliana Barros" userId="7ba259c6-7bb4-49a9-8cd6-2187ffa0d615" providerId="ADAL" clId="{C76A1A53-47F2-4644-99DB-0FAB1E53C80D}" dt="2024-11-07T21:32:08.652" v="12141"/>
          <ac:spMkLst>
            <pc:docMk/>
            <pc:sldMk cId="1369324815" sldId="4463"/>
            <ac:spMk id="11" creationId="{0E9A0FC6-62A8-B361-6F1B-3C2990BE65E5}"/>
          </ac:spMkLst>
        </pc:spChg>
        <pc:grpChg chg="add mod">
          <ac:chgData name="Juliana Barros" userId="7ba259c6-7bb4-49a9-8cd6-2187ffa0d615" providerId="ADAL" clId="{C76A1A53-47F2-4644-99DB-0FAB1E53C80D}" dt="2024-11-07T21:32:30.413" v="12146" actId="208"/>
          <ac:grpSpMkLst>
            <pc:docMk/>
            <pc:sldMk cId="1369324815" sldId="4463"/>
            <ac:grpSpMk id="19" creationId="{6C600C69-6BAE-4E3F-9C92-4A8429C163D3}"/>
          </ac:grpSpMkLst>
        </pc:grpChg>
        <pc:picChg chg="add mod">
          <ac:chgData name="Juliana Barros" userId="7ba259c6-7bb4-49a9-8cd6-2187ffa0d615" providerId="ADAL" clId="{C76A1A53-47F2-4644-99DB-0FAB1E53C80D}" dt="2024-11-07T21:33:03.991" v="12155"/>
          <ac:picMkLst>
            <pc:docMk/>
            <pc:sldMk cId="1369324815" sldId="4463"/>
            <ac:picMk id="2" creationId="{1F8406A4-8CB0-4558-BCE9-835D15708F93}"/>
          </ac:picMkLst>
        </pc:picChg>
        <pc:picChg chg="del">
          <ac:chgData name="Juliana Barros" userId="7ba259c6-7bb4-49a9-8cd6-2187ffa0d615" providerId="ADAL" clId="{C76A1A53-47F2-4644-99DB-0FAB1E53C80D}" dt="2024-11-07T21:31:47.699" v="12136" actId="478"/>
          <ac:picMkLst>
            <pc:docMk/>
            <pc:sldMk cId="1369324815" sldId="4463"/>
            <ac:picMk id="16" creationId="{A41EACF0-F682-44B5-A0BD-570B121526FD}"/>
          </ac:picMkLst>
        </pc:picChg>
        <pc:picChg chg="del">
          <ac:chgData name="Juliana Barros" userId="7ba259c6-7bb4-49a9-8cd6-2187ffa0d615" providerId="ADAL" clId="{C76A1A53-47F2-4644-99DB-0FAB1E53C80D}" dt="2024-11-07T21:31:47.699" v="12136" actId="478"/>
          <ac:picMkLst>
            <pc:docMk/>
            <pc:sldMk cId="1369324815" sldId="4463"/>
            <ac:picMk id="17" creationId="{C8D757B5-8C8C-420C-9046-567B3B6C5A1B}"/>
          </ac:picMkLst>
        </pc:picChg>
        <pc:picChg chg="add del mod">
          <ac:chgData name="Juliana Barros" userId="7ba259c6-7bb4-49a9-8cd6-2187ffa0d615" providerId="ADAL" clId="{C76A1A53-47F2-4644-99DB-0FAB1E53C80D}" dt="2024-11-07T21:32:41.126" v="12149" actId="478"/>
          <ac:picMkLst>
            <pc:docMk/>
            <pc:sldMk cId="1369324815" sldId="4463"/>
            <ac:picMk id="18" creationId="{54CBF11F-337D-45A5-925C-DAB72BCB1BBC}"/>
          </ac:picMkLst>
        </pc:picChg>
        <pc:picChg chg="del">
          <ac:chgData name="Juliana Barros" userId="7ba259c6-7bb4-49a9-8cd6-2187ffa0d615" providerId="ADAL" clId="{C76A1A53-47F2-4644-99DB-0FAB1E53C80D}" dt="2024-11-07T21:31:47.699" v="12136" actId="478"/>
          <ac:picMkLst>
            <pc:docMk/>
            <pc:sldMk cId="1369324815" sldId="4463"/>
            <ac:picMk id="22" creationId="{065C9583-F0E0-4EB1-8742-CC8D64E0001B}"/>
          </ac:picMkLst>
        </pc:picChg>
        <pc:picChg chg="del">
          <ac:chgData name="Juliana Barros" userId="7ba259c6-7bb4-49a9-8cd6-2187ffa0d615" providerId="ADAL" clId="{C76A1A53-47F2-4644-99DB-0FAB1E53C80D}" dt="2024-11-07T21:31:47.699" v="12136" actId="478"/>
          <ac:picMkLst>
            <pc:docMk/>
            <pc:sldMk cId="1369324815" sldId="4463"/>
            <ac:picMk id="25" creationId="{94054D75-26FB-4F6B-8D79-E2ED4FDFF44E}"/>
          </ac:picMkLst>
        </pc:picChg>
        <pc:picChg chg="del">
          <ac:chgData name="Juliana Barros" userId="7ba259c6-7bb4-49a9-8cd6-2187ffa0d615" providerId="ADAL" clId="{C76A1A53-47F2-4644-99DB-0FAB1E53C80D}" dt="2024-11-07T21:31:47.699" v="12136" actId="478"/>
          <ac:picMkLst>
            <pc:docMk/>
            <pc:sldMk cId="1369324815" sldId="4463"/>
            <ac:picMk id="26" creationId="{ECCEE0A4-53DF-4C49-B398-B7C5591D1E8B}"/>
          </ac:picMkLst>
        </pc:picChg>
        <pc:picChg chg="del">
          <ac:chgData name="Juliana Barros" userId="7ba259c6-7bb4-49a9-8cd6-2187ffa0d615" providerId="ADAL" clId="{C76A1A53-47F2-4644-99DB-0FAB1E53C80D}" dt="2024-11-07T21:31:47.699" v="12136" actId="478"/>
          <ac:picMkLst>
            <pc:docMk/>
            <pc:sldMk cId="1369324815" sldId="4463"/>
            <ac:picMk id="27" creationId="{6A0D85E3-4C8B-459E-A4BE-D32494DF30F4}"/>
          </ac:picMkLst>
        </pc:picChg>
        <pc:picChg chg="add del mod">
          <ac:chgData name="Juliana Barros" userId="7ba259c6-7bb4-49a9-8cd6-2187ffa0d615" providerId="ADAL" clId="{C76A1A53-47F2-4644-99DB-0FAB1E53C80D}" dt="2024-11-07T21:32:54.864" v="12153" actId="478"/>
          <ac:picMkLst>
            <pc:docMk/>
            <pc:sldMk cId="1369324815" sldId="4463"/>
            <ac:picMk id="29" creationId="{B4BFF6E4-BF74-4153-A802-D8A51239AB28}"/>
          </ac:picMkLst>
        </pc:picChg>
        <pc:inkChg chg="mod">
          <ac:chgData name="Juliana Barros" userId="7ba259c6-7bb4-49a9-8cd6-2187ffa0d615" providerId="ADAL" clId="{C76A1A53-47F2-4644-99DB-0FAB1E53C80D}" dt="2024-11-07T21:32:20.612" v="12144"/>
          <ac:inkMkLst>
            <pc:docMk/>
            <pc:sldMk cId="1369324815" sldId="4463"/>
            <ac:inkMk id="20" creationId="{D344B1D3-624E-434F-A4B0-27B0D228FA84}"/>
          </ac:inkMkLst>
        </pc:inkChg>
        <pc:inkChg chg="mod">
          <ac:chgData name="Juliana Barros" userId="7ba259c6-7bb4-49a9-8cd6-2187ffa0d615" providerId="ADAL" clId="{C76A1A53-47F2-4644-99DB-0FAB1E53C80D}" dt="2024-11-07T21:32:20.612" v="12144"/>
          <ac:inkMkLst>
            <pc:docMk/>
            <pc:sldMk cId="1369324815" sldId="4463"/>
            <ac:inkMk id="28" creationId="{57CB6D4B-242D-49FA-8564-9546F730BEC8}"/>
          </ac:inkMkLst>
        </pc:inkChg>
      </pc:sldChg>
      <pc:sldChg chg="add del">
        <pc:chgData name="Juliana Barros" userId="7ba259c6-7bb4-49a9-8cd6-2187ffa0d615" providerId="ADAL" clId="{C76A1A53-47F2-4644-99DB-0FAB1E53C80D}" dt="2024-11-07T21:31:38.385" v="12132"/>
        <pc:sldMkLst>
          <pc:docMk/>
          <pc:sldMk cId="2087778035" sldId="4463"/>
        </pc:sldMkLst>
      </pc:sldChg>
      <pc:sldChg chg="add del">
        <pc:chgData name="Juliana Barros" userId="7ba259c6-7bb4-49a9-8cd6-2187ffa0d615" providerId="ADAL" clId="{C76A1A53-47F2-4644-99DB-0FAB1E53C80D}" dt="2024-11-07T21:33:18.216" v="12158"/>
        <pc:sldMkLst>
          <pc:docMk/>
          <pc:sldMk cId="101306340" sldId="4464"/>
        </pc:sldMkLst>
      </pc:sldChg>
      <pc:sldChg chg="addSp delSp modSp add mod">
        <pc:chgData name="Juliana Barros" userId="7ba259c6-7bb4-49a9-8cd6-2187ffa0d615" providerId="ADAL" clId="{C76A1A53-47F2-4644-99DB-0FAB1E53C80D}" dt="2024-11-07T21:34:00.485" v="12167" actId="208"/>
        <pc:sldMkLst>
          <pc:docMk/>
          <pc:sldMk cId="3828338054" sldId="4464"/>
        </pc:sldMkLst>
        <pc:spChg chg="mod">
          <ac:chgData name="Juliana Barros" userId="7ba259c6-7bb4-49a9-8cd6-2187ffa0d615" providerId="ADAL" clId="{C76A1A53-47F2-4644-99DB-0FAB1E53C80D}" dt="2024-11-07T21:33:27.677" v="12162"/>
          <ac:spMkLst>
            <pc:docMk/>
            <pc:sldMk cId="3828338054" sldId="4464"/>
            <ac:spMk id="11" creationId="{0E9A0FC6-62A8-B361-6F1B-3C2990BE65E5}"/>
          </ac:spMkLst>
        </pc:spChg>
        <pc:spChg chg="add mod">
          <ac:chgData name="Juliana Barros" userId="7ba259c6-7bb4-49a9-8cd6-2187ffa0d615" providerId="ADAL" clId="{C76A1A53-47F2-4644-99DB-0FAB1E53C80D}" dt="2024-11-07T21:33:55.777" v="12166" actId="1076"/>
          <ac:spMkLst>
            <pc:docMk/>
            <pc:sldMk cId="3828338054" sldId="4464"/>
            <ac:spMk id="14" creationId="{3835FDE4-ADFA-42C4-8C26-2398A0E54E0A}"/>
          </ac:spMkLst>
        </pc:spChg>
        <pc:spChg chg="add mod">
          <ac:chgData name="Juliana Barros" userId="7ba259c6-7bb4-49a9-8cd6-2187ffa0d615" providerId="ADAL" clId="{C76A1A53-47F2-4644-99DB-0FAB1E53C80D}" dt="2024-11-07T21:33:55.777" v="12166" actId="1076"/>
          <ac:spMkLst>
            <pc:docMk/>
            <pc:sldMk cId="3828338054" sldId="4464"/>
            <ac:spMk id="15" creationId="{E769413E-5BF7-489A-99A1-CABF40B55B4C}"/>
          </ac:spMkLst>
        </pc:spChg>
        <pc:spChg chg="add mod">
          <ac:chgData name="Juliana Barros" userId="7ba259c6-7bb4-49a9-8cd6-2187ffa0d615" providerId="ADAL" clId="{C76A1A53-47F2-4644-99DB-0FAB1E53C80D}" dt="2024-11-07T21:33:55.777" v="12166" actId="1076"/>
          <ac:spMkLst>
            <pc:docMk/>
            <pc:sldMk cId="3828338054" sldId="4464"/>
            <ac:spMk id="16" creationId="{01B5D3D1-93D7-49BB-BF46-04F01D0C3E59}"/>
          </ac:spMkLst>
        </pc:spChg>
        <pc:grpChg chg="del">
          <ac:chgData name="Juliana Barros" userId="7ba259c6-7bb4-49a9-8cd6-2187ffa0d615" providerId="ADAL" clId="{C76A1A53-47F2-4644-99DB-0FAB1E53C80D}" dt="2024-11-07T21:33:31.100" v="12163" actId="478"/>
          <ac:grpSpMkLst>
            <pc:docMk/>
            <pc:sldMk cId="3828338054" sldId="4464"/>
            <ac:grpSpMk id="19" creationId="{6C600C69-6BAE-4E3F-9C92-4A8429C163D3}"/>
          </ac:grpSpMkLst>
        </pc:grpChg>
        <pc:picChg chg="del">
          <ac:chgData name="Juliana Barros" userId="7ba259c6-7bb4-49a9-8cd6-2187ffa0d615" providerId="ADAL" clId="{C76A1A53-47F2-4644-99DB-0FAB1E53C80D}" dt="2024-11-07T21:33:31.797" v="12164" actId="478"/>
          <ac:picMkLst>
            <pc:docMk/>
            <pc:sldMk cId="3828338054" sldId="4464"/>
            <ac:picMk id="2" creationId="{1F8406A4-8CB0-4558-BCE9-835D15708F93}"/>
          </ac:picMkLst>
        </pc:picChg>
        <pc:inkChg chg="add mod">
          <ac:chgData name="Juliana Barros" userId="7ba259c6-7bb4-49a9-8cd6-2187ffa0d615" providerId="ADAL" clId="{C76A1A53-47F2-4644-99DB-0FAB1E53C80D}" dt="2024-11-07T21:34:00.485" v="12167" actId="208"/>
          <ac:inkMkLst>
            <pc:docMk/>
            <pc:sldMk cId="3828338054" sldId="4464"/>
            <ac:inkMk id="17" creationId="{32487804-0D5D-4837-BFD4-35A6AAD9DCD7}"/>
          </ac:inkMkLst>
        </pc:inkChg>
        <pc:inkChg chg="add mod">
          <ac:chgData name="Juliana Barros" userId="7ba259c6-7bb4-49a9-8cd6-2187ffa0d615" providerId="ADAL" clId="{C76A1A53-47F2-4644-99DB-0FAB1E53C80D}" dt="2024-11-07T21:34:00.485" v="12167" actId="208"/>
          <ac:inkMkLst>
            <pc:docMk/>
            <pc:sldMk cId="3828338054" sldId="4464"/>
            <ac:inkMk id="18" creationId="{420DF46A-0D89-413E-A897-E1BDB5B184B8}"/>
          </ac:inkMkLst>
        </pc:inkChg>
        <pc:inkChg chg="add mod">
          <ac:chgData name="Juliana Barros" userId="7ba259c6-7bb4-49a9-8cd6-2187ffa0d615" providerId="ADAL" clId="{C76A1A53-47F2-4644-99DB-0FAB1E53C80D}" dt="2024-11-07T21:34:00.485" v="12167" actId="208"/>
          <ac:inkMkLst>
            <pc:docMk/>
            <pc:sldMk cId="3828338054" sldId="4464"/>
            <ac:inkMk id="22" creationId="{7E434B92-8689-4300-98F2-48F980533153}"/>
          </ac:inkMkLst>
        </pc:inkChg>
      </pc:sldChg>
      <pc:sldChg chg="addSp delSp modSp add mod">
        <pc:chgData name="Juliana Barros" userId="7ba259c6-7bb4-49a9-8cd6-2187ffa0d615" providerId="ADAL" clId="{C76A1A53-47F2-4644-99DB-0FAB1E53C80D}" dt="2024-11-07T21:38:17.535" v="12215" actId="5793"/>
        <pc:sldMkLst>
          <pc:docMk/>
          <pc:sldMk cId="1973283302" sldId="4465"/>
        </pc:sldMkLst>
        <pc:spChg chg="mod">
          <ac:chgData name="Juliana Barros" userId="7ba259c6-7bb4-49a9-8cd6-2187ffa0d615" providerId="ADAL" clId="{C76A1A53-47F2-4644-99DB-0FAB1E53C80D}" dt="2024-11-07T21:35:01.147" v="12178" actId="20577"/>
          <ac:spMkLst>
            <pc:docMk/>
            <pc:sldMk cId="1973283302" sldId="4465"/>
            <ac:spMk id="11" creationId="{0E9A0FC6-62A8-B361-6F1B-3C2990BE65E5}"/>
          </ac:spMkLst>
        </pc:spChg>
        <pc:spChg chg="add del">
          <ac:chgData name="Juliana Barros" userId="7ba259c6-7bb4-49a9-8cd6-2187ffa0d615" providerId="ADAL" clId="{C76A1A53-47F2-4644-99DB-0FAB1E53C80D}" dt="2024-11-07T21:35:03.433" v="12180" actId="478"/>
          <ac:spMkLst>
            <pc:docMk/>
            <pc:sldMk cId="1973283302" sldId="4465"/>
            <ac:spMk id="14" creationId="{3835FDE4-ADFA-42C4-8C26-2398A0E54E0A}"/>
          </ac:spMkLst>
        </pc:spChg>
        <pc:spChg chg="add del">
          <ac:chgData name="Juliana Barros" userId="7ba259c6-7bb4-49a9-8cd6-2187ffa0d615" providerId="ADAL" clId="{C76A1A53-47F2-4644-99DB-0FAB1E53C80D}" dt="2024-11-07T21:35:03.433" v="12180" actId="478"/>
          <ac:spMkLst>
            <pc:docMk/>
            <pc:sldMk cId="1973283302" sldId="4465"/>
            <ac:spMk id="15" creationId="{E769413E-5BF7-489A-99A1-CABF40B55B4C}"/>
          </ac:spMkLst>
        </pc:spChg>
        <pc:spChg chg="add del">
          <ac:chgData name="Juliana Barros" userId="7ba259c6-7bb4-49a9-8cd6-2187ffa0d615" providerId="ADAL" clId="{C76A1A53-47F2-4644-99DB-0FAB1E53C80D}" dt="2024-11-07T21:35:03.433" v="12180" actId="478"/>
          <ac:spMkLst>
            <pc:docMk/>
            <pc:sldMk cId="1973283302" sldId="4465"/>
            <ac:spMk id="16" creationId="{01B5D3D1-93D7-49BB-BF46-04F01D0C3E59}"/>
          </ac:spMkLst>
        </pc:spChg>
        <pc:spChg chg="add mod">
          <ac:chgData name="Juliana Barros" userId="7ba259c6-7bb4-49a9-8cd6-2187ffa0d615" providerId="ADAL" clId="{C76A1A53-47F2-4644-99DB-0FAB1E53C80D}" dt="2024-11-07T21:38:17.535" v="12215" actId="5793"/>
          <ac:spMkLst>
            <pc:docMk/>
            <pc:sldMk cId="1973283302" sldId="4465"/>
            <ac:spMk id="19" creationId="{61BBCD40-FBBE-4D8D-9458-6366C0A57A94}"/>
          </ac:spMkLst>
        </pc:spChg>
        <pc:spChg chg="add del mod">
          <ac:chgData name="Juliana Barros" userId="7ba259c6-7bb4-49a9-8cd6-2187ffa0d615" providerId="ADAL" clId="{C76A1A53-47F2-4644-99DB-0FAB1E53C80D}" dt="2024-11-07T21:35:52.244" v="12184" actId="478"/>
          <ac:spMkLst>
            <pc:docMk/>
            <pc:sldMk cId="1973283302" sldId="4465"/>
            <ac:spMk id="20" creationId="{C2C223F9-2076-45E3-887A-CF6615DA72DC}"/>
          </ac:spMkLst>
        </pc:spChg>
        <pc:picChg chg="add mod">
          <ac:chgData name="Juliana Barros" userId="7ba259c6-7bb4-49a9-8cd6-2187ffa0d615" providerId="ADAL" clId="{C76A1A53-47F2-4644-99DB-0FAB1E53C80D}" dt="2024-11-07T21:37:55.356" v="12210" actId="1076"/>
          <ac:picMkLst>
            <pc:docMk/>
            <pc:sldMk cId="1973283302" sldId="4465"/>
            <ac:picMk id="25" creationId="{7B5BDE8E-55CD-4AEA-B442-1D1D52A0EFF4}"/>
          </ac:picMkLst>
        </pc:picChg>
        <pc:picChg chg="add mod">
          <ac:chgData name="Juliana Barros" userId="7ba259c6-7bb4-49a9-8cd6-2187ffa0d615" providerId="ADAL" clId="{C76A1A53-47F2-4644-99DB-0FAB1E53C80D}" dt="2024-11-07T21:38:01.326" v="12212" actId="1076"/>
          <ac:picMkLst>
            <pc:docMk/>
            <pc:sldMk cId="1973283302" sldId="4465"/>
            <ac:picMk id="26" creationId="{25D038E2-D873-492B-B12A-933A3CE4C9D9}"/>
          </ac:picMkLst>
        </pc:picChg>
        <pc:inkChg chg="add del">
          <ac:chgData name="Juliana Barros" userId="7ba259c6-7bb4-49a9-8cd6-2187ffa0d615" providerId="ADAL" clId="{C76A1A53-47F2-4644-99DB-0FAB1E53C80D}" dt="2024-11-07T21:35:03.433" v="12180" actId="478"/>
          <ac:inkMkLst>
            <pc:docMk/>
            <pc:sldMk cId="1973283302" sldId="4465"/>
            <ac:inkMk id="17" creationId="{32487804-0D5D-4837-BFD4-35A6AAD9DCD7}"/>
          </ac:inkMkLst>
        </pc:inkChg>
        <pc:inkChg chg="add del">
          <ac:chgData name="Juliana Barros" userId="7ba259c6-7bb4-49a9-8cd6-2187ffa0d615" providerId="ADAL" clId="{C76A1A53-47F2-4644-99DB-0FAB1E53C80D}" dt="2024-11-07T21:35:03.433" v="12180" actId="478"/>
          <ac:inkMkLst>
            <pc:docMk/>
            <pc:sldMk cId="1973283302" sldId="4465"/>
            <ac:inkMk id="18" creationId="{420DF46A-0D89-413E-A897-E1BDB5B184B8}"/>
          </ac:inkMkLst>
        </pc:inkChg>
        <pc:inkChg chg="add del">
          <ac:chgData name="Juliana Barros" userId="7ba259c6-7bb4-49a9-8cd6-2187ffa0d615" providerId="ADAL" clId="{C76A1A53-47F2-4644-99DB-0FAB1E53C80D}" dt="2024-11-07T21:35:03.433" v="12180" actId="478"/>
          <ac:inkMkLst>
            <pc:docMk/>
            <pc:sldMk cId="1973283302" sldId="4465"/>
            <ac:inkMk id="22" creationId="{7E434B92-8689-4300-98F2-48F980533153}"/>
          </ac:inkMkLst>
        </pc:inkChg>
      </pc:sldChg>
      <pc:sldChg chg="add del">
        <pc:chgData name="Juliana Barros" userId="7ba259c6-7bb4-49a9-8cd6-2187ffa0d615" providerId="ADAL" clId="{C76A1A53-47F2-4644-99DB-0FAB1E53C80D}" dt="2024-11-07T21:34:31.223" v="12170"/>
        <pc:sldMkLst>
          <pc:docMk/>
          <pc:sldMk cId="2752710742" sldId="4465"/>
        </pc:sldMkLst>
      </pc:sldChg>
      <pc:sldChg chg="add del">
        <pc:chgData name="Juliana Barros" userId="7ba259c6-7bb4-49a9-8cd6-2187ffa0d615" providerId="ADAL" clId="{C76A1A53-47F2-4644-99DB-0FAB1E53C80D}" dt="2024-11-07T21:38:34.899" v="12218"/>
        <pc:sldMkLst>
          <pc:docMk/>
          <pc:sldMk cId="358160689" sldId="4466"/>
        </pc:sldMkLst>
      </pc:sldChg>
      <pc:sldChg chg="addSp delSp modSp add mod">
        <pc:chgData name="Juliana Barros" userId="7ba259c6-7bb4-49a9-8cd6-2187ffa0d615" providerId="ADAL" clId="{C76A1A53-47F2-4644-99DB-0FAB1E53C80D}" dt="2024-11-07T21:41:09.264" v="12246" actId="1076"/>
        <pc:sldMkLst>
          <pc:docMk/>
          <pc:sldMk cId="2591975265" sldId="4466"/>
        </pc:sldMkLst>
        <pc:spChg chg="add mod">
          <ac:chgData name="Juliana Barros" userId="7ba259c6-7bb4-49a9-8cd6-2187ffa0d615" providerId="ADAL" clId="{C76A1A53-47F2-4644-99DB-0FAB1E53C80D}" dt="2024-11-07T21:41:09.264" v="12246" actId="1076"/>
          <ac:spMkLst>
            <pc:docMk/>
            <pc:sldMk cId="2591975265" sldId="4466"/>
            <ac:spMk id="14" creationId="{B9DC88BF-3B3D-4E72-997E-777838A384E2}"/>
          </ac:spMkLst>
        </pc:spChg>
        <pc:spChg chg="add mod">
          <ac:chgData name="Juliana Barros" userId="7ba259c6-7bb4-49a9-8cd6-2187ffa0d615" providerId="ADAL" clId="{C76A1A53-47F2-4644-99DB-0FAB1E53C80D}" dt="2024-11-07T21:40:41.771" v="12242" actId="1076"/>
          <ac:spMkLst>
            <pc:docMk/>
            <pc:sldMk cId="2591975265" sldId="4466"/>
            <ac:spMk id="16" creationId="{C3F6738C-F1F2-4726-AF7C-E135876C4B09}"/>
          </ac:spMkLst>
        </pc:spChg>
        <pc:spChg chg="mod">
          <ac:chgData name="Juliana Barros" userId="7ba259c6-7bb4-49a9-8cd6-2187ffa0d615" providerId="ADAL" clId="{C76A1A53-47F2-4644-99DB-0FAB1E53C80D}" dt="2024-11-07T21:38:57.860" v="12222"/>
          <ac:spMkLst>
            <pc:docMk/>
            <pc:sldMk cId="2591975265" sldId="4466"/>
            <ac:spMk id="19" creationId="{61BBCD40-FBBE-4D8D-9458-6366C0A57A94}"/>
          </ac:spMkLst>
        </pc:spChg>
        <pc:picChg chg="add mod">
          <ac:chgData name="Juliana Barros" userId="7ba259c6-7bb4-49a9-8cd6-2187ffa0d615" providerId="ADAL" clId="{C76A1A53-47F2-4644-99DB-0FAB1E53C80D}" dt="2024-11-07T21:41:09.264" v="12246" actId="1076"/>
          <ac:picMkLst>
            <pc:docMk/>
            <pc:sldMk cId="2591975265" sldId="4466"/>
            <ac:picMk id="12" creationId="{EEACC218-1406-440E-A7A5-A53E33584FAD}"/>
          </ac:picMkLst>
        </pc:picChg>
        <pc:picChg chg="add mod">
          <ac:chgData name="Juliana Barros" userId="7ba259c6-7bb4-49a9-8cd6-2187ffa0d615" providerId="ADAL" clId="{C76A1A53-47F2-4644-99DB-0FAB1E53C80D}" dt="2024-11-07T21:40:19.779" v="12237" actId="14100"/>
          <ac:picMkLst>
            <pc:docMk/>
            <pc:sldMk cId="2591975265" sldId="4466"/>
            <ac:picMk id="15" creationId="{689B7A20-F280-4C20-9C32-62C1552321A0}"/>
          </ac:picMkLst>
        </pc:picChg>
        <pc:picChg chg="del">
          <ac:chgData name="Juliana Barros" userId="7ba259c6-7bb4-49a9-8cd6-2187ffa0d615" providerId="ADAL" clId="{C76A1A53-47F2-4644-99DB-0FAB1E53C80D}" dt="2024-11-07T21:39:11.949" v="12223" actId="478"/>
          <ac:picMkLst>
            <pc:docMk/>
            <pc:sldMk cId="2591975265" sldId="4466"/>
            <ac:picMk id="25" creationId="{7B5BDE8E-55CD-4AEA-B442-1D1D52A0EFF4}"/>
          </ac:picMkLst>
        </pc:picChg>
        <pc:picChg chg="del">
          <ac:chgData name="Juliana Barros" userId="7ba259c6-7bb4-49a9-8cd6-2187ffa0d615" providerId="ADAL" clId="{C76A1A53-47F2-4644-99DB-0FAB1E53C80D}" dt="2024-11-07T21:39:12.566" v="12224" actId="478"/>
          <ac:picMkLst>
            <pc:docMk/>
            <pc:sldMk cId="2591975265" sldId="4466"/>
            <ac:picMk id="26" creationId="{25D038E2-D873-492B-B12A-933A3CE4C9D9}"/>
          </ac:picMkLst>
        </pc:picChg>
      </pc:sldChg>
      <pc:sldChg chg="add del">
        <pc:chgData name="Juliana Barros" userId="7ba259c6-7bb4-49a9-8cd6-2187ffa0d615" providerId="ADAL" clId="{C76A1A53-47F2-4644-99DB-0FAB1E53C80D}" dt="2024-11-07T21:41:31.425" v="12249"/>
        <pc:sldMkLst>
          <pc:docMk/>
          <pc:sldMk cId="1201336503" sldId="4467"/>
        </pc:sldMkLst>
      </pc:sldChg>
      <pc:sldChg chg="addSp delSp modSp add mod">
        <pc:chgData name="Juliana Barros" userId="7ba259c6-7bb4-49a9-8cd6-2187ffa0d615" providerId="ADAL" clId="{C76A1A53-47F2-4644-99DB-0FAB1E53C80D}" dt="2024-11-07T21:42:47.635" v="12264" actId="1076"/>
        <pc:sldMkLst>
          <pc:docMk/>
          <pc:sldMk cId="3873661130" sldId="4467"/>
        </pc:sldMkLst>
        <pc:spChg chg="del">
          <ac:chgData name="Juliana Barros" userId="7ba259c6-7bb4-49a9-8cd6-2187ffa0d615" providerId="ADAL" clId="{C76A1A53-47F2-4644-99DB-0FAB1E53C80D}" dt="2024-11-07T21:41:47.482" v="12253" actId="478"/>
          <ac:spMkLst>
            <pc:docMk/>
            <pc:sldMk cId="3873661130" sldId="4467"/>
            <ac:spMk id="14" creationId="{B9DC88BF-3B3D-4E72-997E-777838A384E2}"/>
          </ac:spMkLst>
        </pc:spChg>
        <pc:spChg chg="del">
          <ac:chgData name="Juliana Barros" userId="7ba259c6-7bb4-49a9-8cd6-2187ffa0d615" providerId="ADAL" clId="{C76A1A53-47F2-4644-99DB-0FAB1E53C80D}" dt="2024-11-07T21:41:48.801" v="12254" actId="478"/>
          <ac:spMkLst>
            <pc:docMk/>
            <pc:sldMk cId="3873661130" sldId="4467"/>
            <ac:spMk id="16" creationId="{C3F6738C-F1F2-4726-AF7C-E135876C4B09}"/>
          </ac:spMkLst>
        </pc:spChg>
        <pc:spChg chg="add mod">
          <ac:chgData name="Juliana Barros" userId="7ba259c6-7bb4-49a9-8cd6-2187ffa0d615" providerId="ADAL" clId="{C76A1A53-47F2-4644-99DB-0FAB1E53C80D}" dt="2024-11-07T21:42:47.635" v="12264" actId="1076"/>
          <ac:spMkLst>
            <pc:docMk/>
            <pc:sldMk cId="3873661130" sldId="4467"/>
            <ac:spMk id="17" creationId="{E37AE24E-FCCD-4B38-AC95-1AEBC4CA6D46}"/>
          </ac:spMkLst>
        </pc:spChg>
        <pc:picChg chg="del">
          <ac:chgData name="Juliana Barros" userId="7ba259c6-7bb4-49a9-8cd6-2187ffa0d615" providerId="ADAL" clId="{C76A1A53-47F2-4644-99DB-0FAB1E53C80D}" dt="2024-11-07T21:41:43.593" v="12251" actId="478"/>
          <ac:picMkLst>
            <pc:docMk/>
            <pc:sldMk cId="3873661130" sldId="4467"/>
            <ac:picMk id="12" creationId="{EEACC218-1406-440E-A7A5-A53E33584FAD}"/>
          </ac:picMkLst>
        </pc:picChg>
        <pc:picChg chg="del">
          <ac:chgData name="Juliana Barros" userId="7ba259c6-7bb4-49a9-8cd6-2187ffa0d615" providerId="ADAL" clId="{C76A1A53-47F2-4644-99DB-0FAB1E53C80D}" dt="2024-11-07T21:41:44.301" v="12252" actId="478"/>
          <ac:picMkLst>
            <pc:docMk/>
            <pc:sldMk cId="3873661130" sldId="4467"/>
            <ac:picMk id="15" creationId="{689B7A20-F280-4C20-9C32-62C1552321A0}"/>
          </ac:picMkLst>
        </pc:picChg>
        <pc:picChg chg="add mod">
          <ac:chgData name="Juliana Barros" userId="7ba259c6-7bb4-49a9-8cd6-2187ffa0d615" providerId="ADAL" clId="{C76A1A53-47F2-4644-99DB-0FAB1E53C80D}" dt="2024-11-07T21:42:47.635" v="12264" actId="1076"/>
          <ac:picMkLst>
            <pc:docMk/>
            <pc:sldMk cId="3873661130" sldId="4467"/>
            <ac:picMk id="18" creationId="{DE820B9B-3ABA-4D0C-9D0E-46626679A12F}"/>
          </ac:picMkLst>
        </pc:picChg>
      </pc:sldChg>
      <pc:sldChg chg="addSp delSp modSp add mod">
        <pc:chgData name="Juliana Barros" userId="7ba259c6-7bb4-49a9-8cd6-2187ffa0d615" providerId="ADAL" clId="{C76A1A53-47F2-4644-99DB-0FAB1E53C80D}" dt="2024-11-07T21:43:36.817" v="12272" actId="1037"/>
        <pc:sldMkLst>
          <pc:docMk/>
          <pc:sldMk cId="3395071068" sldId="4468"/>
        </pc:sldMkLst>
        <pc:spChg chg="del">
          <ac:chgData name="Juliana Barros" userId="7ba259c6-7bb4-49a9-8cd6-2187ffa0d615" providerId="ADAL" clId="{C76A1A53-47F2-4644-99DB-0FAB1E53C80D}" dt="2024-11-07T21:43:24.365" v="12269" actId="478"/>
          <ac:spMkLst>
            <pc:docMk/>
            <pc:sldMk cId="3395071068" sldId="4468"/>
            <ac:spMk id="17" creationId="{E37AE24E-FCCD-4B38-AC95-1AEBC4CA6D46}"/>
          </ac:spMkLst>
        </pc:spChg>
        <pc:spChg chg="del">
          <ac:chgData name="Juliana Barros" userId="7ba259c6-7bb4-49a9-8cd6-2187ffa0d615" providerId="ADAL" clId="{C76A1A53-47F2-4644-99DB-0FAB1E53C80D}" dt="2024-11-07T21:43:24.365" v="12269" actId="478"/>
          <ac:spMkLst>
            <pc:docMk/>
            <pc:sldMk cId="3395071068" sldId="4468"/>
            <ac:spMk id="19" creationId="{61BBCD40-FBBE-4D8D-9458-6366C0A57A94}"/>
          </ac:spMkLst>
        </pc:spChg>
        <pc:picChg chg="add mod">
          <ac:chgData name="Juliana Barros" userId="7ba259c6-7bb4-49a9-8cd6-2187ffa0d615" providerId="ADAL" clId="{C76A1A53-47F2-4644-99DB-0FAB1E53C80D}" dt="2024-11-07T21:43:36.817" v="12272" actId="1037"/>
          <ac:picMkLst>
            <pc:docMk/>
            <pc:sldMk cId="3395071068" sldId="4468"/>
            <ac:picMk id="12" creationId="{5294FDDB-2781-4A48-A1FA-F535210FDA37}"/>
          </ac:picMkLst>
        </pc:picChg>
        <pc:picChg chg="add mod">
          <ac:chgData name="Juliana Barros" userId="7ba259c6-7bb4-49a9-8cd6-2187ffa0d615" providerId="ADAL" clId="{C76A1A53-47F2-4644-99DB-0FAB1E53C80D}" dt="2024-11-07T21:43:36.817" v="12272" actId="1037"/>
          <ac:picMkLst>
            <pc:docMk/>
            <pc:sldMk cId="3395071068" sldId="4468"/>
            <ac:picMk id="16" creationId="{45B5C35A-9AFF-4CBA-B4FF-D39FD2E421C1}"/>
          </ac:picMkLst>
        </pc:picChg>
        <pc:picChg chg="del">
          <ac:chgData name="Juliana Barros" userId="7ba259c6-7bb4-49a9-8cd6-2187ffa0d615" providerId="ADAL" clId="{C76A1A53-47F2-4644-99DB-0FAB1E53C80D}" dt="2024-11-07T21:43:24.365" v="12269" actId="478"/>
          <ac:picMkLst>
            <pc:docMk/>
            <pc:sldMk cId="3395071068" sldId="4468"/>
            <ac:picMk id="18" creationId="{DE820B9B-3ABA-4D0C-9D0E-46626679A12F}"/>
          </ac:picMkLst>
        </pc:picChg>
        <pc:cxnChg chg="add mod">
          <ac:chgData name="Juliana Barros" userId="7ba259c6-7bb4-49a9-8cd6-2187ffa0d615" providerId="ADAL" clId="{C76A1A53-47F2-4644-99DB-0FAB1E53C80D}" dt="2024-11-07T21:43:36.817" v="12272" actId="1037"/>
          <ac:cxnSpMkLst>
            <pc:docMk/>
            <pc:sldMk cId="3395071068" sldId="4468"/>
            <ac:cxnSpMk id="14" creationId="{005CF797-D364-440D-A5F0-A684DCD7F28B}"/>
          </ac:cxnSpMkLst>
        </pc:cxnChg>
        <pc:cxnChg chg="add mod">
          <ac:chgData name="Juliana Barros" userId="7ba259c6-7bb4-49a9-8cd6-2187ffa0d615" providerId="ADAL" clId="{C76A1A53-47F2-4644-99DB-0FAB1E53C80D}" dt="2024-11-07T21:43:36.817" v="12272" actId="1037"/>
          <ac:cxnSpMkLst>
            <pc:docMk/>
            <pc:sldMk cId="3395071068" sldId="4468"/>
            <ac:cxnSpMk id="15" creationId="{60E13621-99CB-4B07-88EA-ECBB1E28AED4}"/>
          </ac:cxnSpMkLst>
        </pc:cxnChg>
      </pc:sldChg>
      <pc:sldChg chg="add del">
        <pc:chgData name="Juliana Barros" userId="7ba259c6-7bb4-49a9-8cd6-2187ffa0d615" providerId="ADAL" clId="{C76A1A53-47F2-4644-99DB-0FAB1E53C80D}" dt="2024-11-07T21:43:08.897" v="12267"/>
        <pc:sldMkLst>
          <pc:docMk/>
          <pc:sldMk cId="3859526850" sldId="4468"/>
        </pc:sldMkLst>
      </pc:sldChg>
      <pc:sldChg chg="addSp delSp modSp add mod">
        <pc:chgData name="Juliana Barros" userId="7ba259c6-7bb4-49a9-8cd6-2187ffa0d615" providerId="ADAL" clId="{C76A1A53-47F2-4644-99DB-0FAB1E53C80D}" dt="2024-11-07T21:44:17.272" v="12284" actId="1076"/>
        <pc:sldMkLst>
          <pc:docMk/>
          <pc:sldMk cId="1450197998" sldId="4469"/>
        </pc:sldMkLst>
        <pc:spChg chg="mod">
          <ac:chgData name="Juliana Barros" userId="7ba259c6-7bb4-49a9-8cd6-2187ffa0d615" providerId="ADAL" clId="{C76A1A53-47F2-4644-99DB-0FAB1E53C80D}" dt="2024-11-07T21:44:04" v="12281"/>
          <ac:spMkLst>
            <pc:docMk/>
            <pc:sldMk cId="1450197998" sldId="4469"/>
            <ac:spMk id="11" creationId="{0E9A0FC6-62A8-B361-6F1B-3C2990BE65E5}"/>
          </ac:spMkLst>
        </pc:spChg>
        <pc:picChg chg="del">
          <ac:chgData name="Juliana Barros" userId="7ba259c6-7bb4-49a9-8cd6-2187ffa0d615" providerId="ADAL" clId="{C76A1A53-47F2-4644-99DB-0FAB1E53C80D}" dt="2024-11-07T21:44:07.606" v="12282" actId="478"/>
          <ac:picMkLst>
            <pc:docMk/>
            <pc:sldMk cId="1450197998" sldId="4469"/>
            <ac:picMk id="12" creationId="{5294FDDB-2781-4A48-A1FA-F535210FDA37}"/>
          </ac:picMkLst>
        </pc:picChg>
        <pc:picChg chg="del">
          <ac:chgData name="Juliana Barros" userId="7ba259c6-7bb4-49a9-8cd6-2187ffa0d615" providerId="ADAL" clId="{C76A1A53-47F2-4644-99DB-0FAB1E53C80D}" dt="2024-11-07T21:44:07.606" v="12282" actId="478"/>
          <ac:picMkLst>
            <pc:docMk/>
            <pc:sldMk cId="1450197998" sldId="4469"/>
            <ac:picMk id="16" creationId="{45B5C35A-9AFF-4CBA-B4FF-D39FD2E421C1}"/>
          </ac:picMkLst>
        </pc:picChg>
        <pc:picChg chg="add mod">
          <ac:chgData name="Juliana Barros" userId="7ba259c6-7bb4-49a9-8cd6-2187ffa0d615" providerId="ADAL" clId="{C76A1A53-47F2-4644-99DB-0FAB1E53C80D}" dt="2024-11-07T21:44:17.272" v="12284" actId="1076"/>
          <ac:picMkLst>
            <pc:docMk/>
            <pc:sldMk cId="1450197998" sldId="4469"/>
            <ac:picMk id="17" creationId="{DA54478E-581F-4476-A5BC-BC1D207749BA}"/>
          </ac:picMkLst>
        </pc:picChg>
        <pc:cxnChg chg="del">
          <ac:chgData name="Juliana Barros" userId="7ba259c6-7bb4-49a9-8cd6-2187ffa0d615" providerId="ADAL" clId="{C76A1A53-47F2-4644-99DB-0FAB1E53C80D}" dt="2024-11-07T21:44:07.606" v="12282" actId="478"/>
          <ac:cxnSpMkLst>
            <pc:docMk/>
            <pc:sldMk cId="1450197998" sldId="4469"/>
            <ac:cxnSpMk id="14" creationId="{005CF797-D364-440D-A5F0-A684DCD7F28B}"/>
          </ac:cxnSpMkLst>
        </pc:cxnChg>
        <pc:cxnChg chg="del">
          <ac:chgData name="Juliana Barros" userId="7ba259c6-7bb4-49a9-8cd6-2187ffa0d615" providerId="ADAL" clId="{C76A1A53-47F2-4644-99DB-0FAB1E53C80D}" dt="2024-11-07T21:44:07.606" v="12282" actId="478"/>
          <ac:cxnSpMkLst>
            <pc:docMk/>
            <pc:sldMk cId="1450197998" sldId="4469"/>
            <ac:cxnSpMk id="15" creationId="{60E13621-99CB-4B07-88EA-ECBB1E28AED4}"/>
          </ac:cxnSpMkLst>
        </pc:cxnChg>
      </pc:sldChg>
      <pc:sldChg chg="add del">
        <pc:chgData name="Juliana Barros" userId="7ba259c6-7bb4-49a9-8cd6-2187ffa0d615" providerId="ADAL" clId="{C76A1A53-47F2-4644-99DB-0FAB1E53C80D}" dt="2024-11-07T21:43:47.657" v="12275"/>
        <pc:sldMkLst>
          <pc:docMk/>
          <pc:sldMk cId="1533167342" sldId="4469"/>
        </pc:sldMkLst>
      </pc:sldChg>
      <pc:sldChg chg="addSp delSp modSp add mod">
        <pc:chgData name="Juliana Barros" userId="7ba259c6-7bb4-49a9-8cd6-2187ffa0d615" providerId="ADAL" clId="{C76A1A53-47F2-4644-99DB-0FAB1E53C80D}" dt="2024-11-07T21:45:00.632" v="12293" actId="1076"/>
        <pc:sldMkLst>
          <pc:docMk/>
          <pc:sldMk cId="112983774" sldId="4470"/>
        </pc:sldMkLst>
        <pc:picChg chg="add mod">
          <ac:chgData name="Juliana Barros" userId="7ba259c6-7bb4-49a9-8cd6-2187ffa0d615" providerId="ADAL" clId="{C76A1A53-47F2-4644-99DB-0FAB1E53C80D}" dt="2024-11-07T21:45:00.632" v="12293" actId="1076"/>
          <ac:picMkLst>
            <pc:docMk/>
            <pc:sldMk cId="112983774" sldId="4470"/>
            <ac:picMk id="10" creationId="{862702E7-6685-497D-B115-7998D29F088F}"/>
          </ac:picMkLst>
        </pc:picChg>
        <pc:picChg chg="del">
          <ac:chgData name="Juliana Barros" userId="7ba259c6-7bb4-49a9-8cd6-2187ffa0d615" providerId="ADAL" clId="{C76A1A53-47F2-4644-99DB-0FAB1E53C80D}" dt="2024-11-07T21:44:37.134" v="12291" actId="478"/>
          <ac:picMkLst>
            <pc:docMk/>
            <pc:sldMk cId="112983774" sldId="4470"/>
            <ac:picMk id="17" creationId="{DA54478E-581F-4476-A5BC-BC1D207749BA}"/>
          </ac:picMkLst>
        </pc:picChg>
      </pc:sldChg>
      <pc:sldChg chg="add del">
        <pc:chgData name="Juliana Barros" userId="7ba259c6-7bb4-49a9-8cd6-2187ffa0d615" providerId="ADAL" clId="{C76A1A53-47F2-4644-99DB-0FAB1E53C80D}" dt="2024-11-07T21:44:35.196" v="12289"/>
        <pc:sldMkLst>
          <pc:docMk/>
          <pc:sldMk cId="555256039" sldId="4470"/>
        </pc:sldMkLst>
      </pc:sldChg>
      <pc:sldChg chg="addSp delSp modSp add mod">
        <pc:chgData name="Juliana Barros" userId="7ba259c6-7bb4-49a9-8cd6-2187ffa0d615" providerId="ADAL" clId="{C76A1A53-47F2-4644-99DB-0FAB1E53C80D}" dt="2024-11-07T21:50:24.471" v="12513" actId="1036"/>
        <pc:sldMkLst>
          <pc:docMk/>
          <pc:sldMk cId="936072961" sldId="4471"/>
        </pc:sldMkLst>
        <pc:spChg chg="add mod">
          <ac:chgData name="Juliana Barros" userId="7ba259c6-7bb4-49a9-8cd6-2187ffa0d615" providerId="ADAL" clId="{C76A1A53-47F2-4644-99DB-0FAB1E53C80D}" dt="2024-11-07T21:50:24.471" v="12513" actId="1036"/>
          <ac:spMkLst>
            <pc:docMk/>
            <pc:sldMk cId="936072961" sldId="4471"/>
            <ac:spMk id="19" creationId="{44C60554-7E1F-4EFA-95D2-7C6DA1AF470A}"/>
          </ac:spMkLst>
        </pc:spChg>
        <pc:grpChg chg="add mod">
          <ac:chgData name="Juliana Barros" userId="7ba259c6-7bb4-49a9-8cd6-2187ffa0d615" providerId="ADAL" clId="{C76A1A53-47F2-4644-99DB-0FAB1E53C80D}" dt="2024-11-07T21:45:51.305" v="12302" actId="208"/>
          <ac:grpSpMkLst>
            <pc:docMk/>
            <pc:sldMk cId="936072961" sldId="4471"/>
            <ac:grpSpMk id="15" creationId="{3A5D17BE-1ABA-4327-836A-D736A98E68D1}"/>
          </ac:grpSpMkLst>
        </pc:grpChg>
        <pc:picChg chg="del mod">
          <ac:chgData name="Juliana Barros" userId="7ba259c6-7bb4-49a9-8cd6-2187ffa0d615" providerId="ADAL" clId="{C76A1A53-47F2-4644-99DB-0FAB1E53C80D}" dt="2024-11-07T21:45:18.398" v="12299" actId="478"/>
          <ac:picMkLst>
            <pc:docMk/>
            <pc:sldMk cId="936072961" sldId="4471"/>
            <ac:picMk id="10" creationId="{862702E7-6685-497D-B115-7998D29F088F}"/>
          </ac:picMkLst>
        </pc:picChg>
        <pc:picChg chg="add mod modCrop">
          <ac:chgData name="Juliana Barros" userId="7ba259c6-7bb4-49a9-8cd6-2187ffa0d615" providerId="ADAL" clId="{C76A1A53-47F2-4644-99DB-0FAB1E53C80D}" dt="2024-11-07T21:50:10.697" v="12506" actId="1076"/>
          <ac:picMkLst>
            <pc:docMk/>
            <pc:sldMk cId="936072961" sldId="4471"/>
            <ac:picMk id="12" creationId="{DA87136A-4FEF-45B0-B702-2BEDD89FF44E}"/>
          </ac:picMkLst>
        </pc:picChg>
        <pc:picChg chg="add mod">
          <ac:chgData name="Juliana Barros" userId="7ba259c6-7bb4-49a9-8cd6-2187ffa0d615" providerId="ADAL" clId="{C76A1A53-47F2-4644-99DB-0FAB1E53C80D}" dt="2024-11-07T21:45:45.632" v="12301" actId="1076"/>
          <ac:picMkLst>
            <pc:docMk/>
            <pc:sldMk cId="936072961" sldId="4471"/>
            <ac:picMk id="14" creationId="{66F16ACC-85CD-4DE7-ADB5-1A2AB81B7B6C}"/>
          </ac:picMkLst>
        </pc:picChg>
        <pc:inkChg chg="mod">
          <ac:chgData name="Juliana Barros" userId="7ba259c6-7bb4-49a9-8cd6-2187ffa0d615" providerId="ADAL" clId="{C76A1A53-47F2-4644-99DB-0FAB1E53C80D}" dt="2024-11-07T21:45:36.095" v="12300"/>
          <ac:inkMkLst>
            <pc:docMk/>
            <pc:sldMk cId="936072961" sldId="4471"/>
            <ac:inkMk id="16" creationId="{93E571F1-CF3A-444C-8BA6-99C8A932E696}"/>
          </ac:inkMkLst>
        </pc:inkChg>
        <pc:inkChg chg="mod">
          <ac:chgData name="Juliana Barros" userId="7ba259c6-7bb4-49a9-8cd6-2187ffa0d615" providerId="ADAL" clId="{C76A1A53-47F2-4644-99DB-0FAB1E53C80D}" dt="2024-11-07T21:45:36.095" v="12300"/>
          <ac:inkMkLst>
            <pc:docMk/>
            <pc:sldMk cId="936072961" sldId="4471"/>
            <ac:inkMk id="17" creationId="{0B004944-BB00-4D26-8EA3-C815F9013AD2}"/>
          </ac:inkMkLst>
        </pc:inkChg>
        <pc:inkChg chg="add mod">
          <ac:chgData name="Juliana Barros" userId="7ba259c6-7bb4-49a9-8cd6-2187ffa0d615" providerId="ADAL" clId="{C76A1A53-47F2-4644-99DB-0FAB1E53C80D}" dt="2024-11-07T21:45:51.305" v="12302" actId="208"/>
          <ac:inkMkLst>
            <pc:docMk/>
            <pc:sldMk cId="936072961" sldId="4471"/>
            <ac:inkMk id="18" creationId="{BB7B5FBA-6EC9-483D-BC0F-66A44DEA5B4E}"/>
          </ac:inkMkLst>
        </pc:inkChg>
      </pc:sldChg>
      <pc:sldChg chg="add del">
        <pc:chgData name="Juliana Barros" userId="7ba259c6-7bb4-49a9-8cd6-2187ffa0d615" providerId="ADAL" clId="{C76A1A53-47F2-4644-99DB-0FAB1E53C80D}" dt="2024-11-07T21:45:15.692" v="12296"/>
        <pc:sldMkLst>
          <pc:docMk/>
          <pc:sldMk cId="3058346288" sldId="4471"/>
        </pc:sldMkLst>
      </pc:sldChg>
      <pc:sldChg chg="addSp delSp modSp add mod">
        <pc:chgData name="Juliana Barros" userId="7ba259c6-7bb4-49a9-8cd6-2187ffa0d615" providerId="ADAL" clId="{C76A1A53-47F2-4644-99DB-0FAB1E53C80D}" dt="2024-11-08T08:37:36.496" v="12547" actId="1038"/>
        <pc:sldMkLst>
          <pc:docMk/>
          <pc:sldMk cId="161300744" sldId="4472"/>
        </pc:sldMkLst>
        <pc:spChg chg="mod">
          <ac:chgData name="Juliana Barros" userId="7ba259c6-7bb4-49a9-8cd6-2187ffa0d615" providerId="ADAL" clId="{C76A1A53-47F2-4644-99DB-0FAB1E53C80D}" dt="2024-11-08T08:36:21.977" v="12519"/>
          <ac:spMkLst>
            <pc:docMk/>
            <pc:sldMk cId="161300744" sldId="4472"/>
            <ac:spMk id="11" creationId="{0E9A0FC6-62A8-B361-6F1B-3C2990BE65E5}"/>
          </ac:spMkLst>
        </pc:spChg>
        <pc:spChg chg="del">
          <ac:chgData name="Juliana Barros" userId="7ba259c6-7bb4-49a9-8cd6-2187ffa0d615" providerId="ADAL" clId="{C76A1A53-47F2-4644-99DB-0FAB1E53C80D}" dt="2024-11-08T08:36:29.298" v="12520" actId="478"/>
          <ac:spMkLst>
            <pc:docMk/>
            <pc:sldMk cId="161300744" sldId="4472"/>
            <ac:spMk id="19" creationId="{44C60554-7E1F-4EFA-95D2-7C6DA1AF470A}"/>
          </ac:spMkLst>
        </pc:spChg>
        <pc:spChg chg="add mod">
          <ac:chgData name="Juliana Barros" userId="7ba259c6-7bb4-49a9-8cd6-2187ffa0d615" providerId="ADAL" clId="{C76A1A53-47F2-4644-99DB-0FAB1E53C80D}" dt="2024-11-08T08:37:26.281" v="12528" actId="1076"/>
          <ac:spMkLst>
            <pc:docMk/>
            <pc:sldMk cId="161300744" sldId="4472"/>
            <ac:spMk id="20" creationId="{478F4967-C278-477C-9518-D59683C2820A}"/>
          </ac:spMkLst>
        </pc:spChg>
        <pc:grpChg chg="del">
          <ac:chgData name="Juliana Barros" userId="7ba259c6-7bb4-49a9-8cd6-2187ffa0d615" providerId="ADAL" clId="{C76A1A53-47F2-4644-99DB-0FAB1E53C80D}" dt="2024-11-08T08:36:29.298" v="12520" actId="478"/>
          <ac:grpSpMkLst>
            <pc:docMk/>
            <pc:sldMk cId="161300744" sldId="4472"/>
            <ac:grpSpMk id="15" creationId="{3A5D17BE-1ABA-4327-836A-D736A98E68D1}"/>
          </ac:grpSpMkLst>
        </pc:grpChg>
        <pc:picChg chg="del">
          <ac:chgData name="Juliana Barros" userId="7ba259c6-7bb4-49a9-8cd6-2187ffa0d615" providerId="ADAL" clId="{C76A1A53-47F2-4644-99DB-0FAB1E53C80D}" dt="2024-11-08T08:36:29.298" v="12520" actId="478"/>
          <ac:picMkLst>
            <pc:docMk/>
            <pc:sldMk cId="161300744" sldId="4472"/>
            <ac:picMk id="12" creationId="{DA87136A-4FEF-45B0-B702-2BEDD89FF44E}"/>
          </ac:picMkLst>
        </pc:picChg>
        <pc:picChg chg="del">
          <ac:chgData name="Juliana Barros" userId="7ba259c6-7bb4-49a9-8cd6-2187ffa0d615" providerId="ADAL" clId="{C76A1A53-47F2-4644-99DB-0FAB1E53C80D}" dt="2024-11-08T08:36:29.298" v="12520" actId="478"/>
          <ac:picMkLst>
            <pc:docMk/>
            <pc:sldMk cId="161300744" sldId="4472"/>
            <ac:picMk id="14" creationId="{66F16ACC-85CD-4DE7-ADB5-1A2AB81B7B6C}"/>
          </ac:picMkLst>
        </pc:picChg>
        <pc:picChg chg="add mod">
          <ac:chgData name="Juliana Barros" userId="7ba259c6-7bb4-49a9-8cd6-2187ffa0d615" providerId="ADAL" clId="{C76A1A53-47F2-4644-99DB-0FAB1E53C80D}" dt="2024-11-08T08:37:36.496" v="12547" actId="1038"/>
          <ac:picMkLst>
            <pc:docMk/>
            <pc:sldMk cId="161300744" sldId="4472"/>
            <ac:picMk id="22" creationId="{4E606900-1B4A-4A3B-BAB4-AFD30C74E70B}"/>
          </ac:picMkLst>
        </pc:picChg>
        <pc:inkChg chg="del">
          <ac:chgData name="Juliana Barros" userId="7ba259c6-7bb4-49a9-8cd6-2187ffa0d615" providerId="ADAL" clId="{C76A1A53-47F2-4644-99DB-0FAB1E53C80D}" dt="2024-11-08T08:36:29.298" v="12520" actId="478"/>
          <ac:inkMkLst>
            <pc:docMk/>
            <pc:sldMk cId="161300744" sldId="4472"/>
            <ac:inkMk id="18" creationId="{BB7B5FBA-6EC9-483D-BC0F-66A44DEA5B4E}"/>
          </ac:inkMkLst>
        </pc:inkChg>
      </pc:sldChg>
      <pc:sldChg chg="add del">
        <pc:chgData name="Juliana Barros" userId="7ba259c6-7bb4-49a9-8cd6-2187ffa0d615" providerId="ADAL" clId="{C76A1A53-47F2-4644-99DB-0FAB1E53C80D}" dt="2024-11-08T08:36:07.084" v="12515"/>
        <pc:sldMkLst>
          <pc:docMk/>
          <pc:sldMk cId="894720108" sldId="4472"/>
        </pc:sldMkLst>
      </pc:sldChg>
      <pc:sldChg chg="addSp delSp modSp add mod">
        <pc:chgData name="Juliana Barros" userId="7ba259c6-7bb4-49a9-8cd6-2187ffa0d615" providerId="ADAL" clId="{C76A1A53-47F2-4644-99DB-0FAB1E53C80D}" dt="2024-11-08T08:40:58.512" v="12594" actId="478"/>
        <pc:sldMkLst>
          <pc:docMk/>
          <pc:sldMk cId="361792338" sldId="4473"/>
        </pc:sldMkLst>
        <pc:spChg chg="del">
          <ac:chgData name="Juliana Barros" userId="7ba259c6-7bb4-49a9-8cd6-2187ffa0d615" providerId="ADAL" clId="{C76A1A53-47F2-4644-99DB-0FAB1E53C80D}" dt="2024-11-08T08:38:29.539" v="12556" actId="478"/>
          <ac:spMkLst>
            <pc:docMk/>
            <pc:sldMk cId="361792338" sldId="4473"/>
            <ac:spMk id="17" creationId="{E37AE24E-FCCD-4B38-AC95-1AEBC4CA6D46}"/>
          </ac:spMkLst>
        </pc:spChg>
        <pc:spChg chg="add del mod">
          <ac:chgData name="Juliana Barros" userId="7ba259c6-7bb4-49a9-8cd6-2187ffa0d615" providerId="ADAL" clId="{C76A1A53-47F2-4644-99DB-0FAB1E53C80D}" dt="2024-11-08T08:40:52.999" v="12589" actId="478"/>
          <ac:spMkLst>
            <pc:docMk/>
            <pc:sldMk cId="361792338" sldId="4473"/>
            <ac:spMk id="19" creationId="{61BBCD40-FBBE-4D8D-9458-6366C0A57A94}"/>
          </ac:spMkLst>
        </pc:spChg>
        <pc:spChg chg="add del mod">
          <ac:chgData name="Juliana Barros" userId="7ba259c6-7bb4-49a9-8cd6-2187ffa0d615" providerId="ADAL" clId="{C76A1A53-47F2-4644-99DB-0FAB1E53C80D}" dt="2024-11-08T08:40:54.541" v="12591"/>
          <ac:spMkLst>
            <pc:docMk/>
            <pc:sldMk cId="361792338" sldId="4473"/>
            <ac:spMk id="20" creationId="{D86CA263-D6A3-4FDE-AF56-FEBEDBA196D0}"/>
          </ac:spMkLst>
        </pc:spChg>
        <pc:picChg chg="add del mod">
          <ac:chgData name="Juliana Barros" userId="7ba259c6-7bb4-49a9-8cd6-2187ffa0d615" providerId="ADAL" clId="{C76A1A53-47F2-4644-99DB-0FAB1E53C80D}" dt="2024-11-08T08:40:58.512" v="12594" actId="478"/>
          <ac:picMkLst>
            <pc:docMk/>
            <pc:sldMk cId="361792338" sldId="4473"/>
            <ac:picMk id="12" creationId="{47EC2F3A-1D00-4CF2-BF98-50B3122E9F50}"/>
          </ac:picMkLst>
        </pc:picChg>
        <pc:picChg chg="add del mod">
          <ac:chgData name="Juliana Barros" userId="7ba259c6-7bb4-49a9-8cd6-2187ffa0d615" providerId="ADAL" clId="{C76A1A53-47F2-4644-99DB-0FAB1E53C80D}" dt="2024-11-08T08:40:58.062" v="12593" actId="478"/>
          <ac:picMkLst>
            <pc:docMk/>
            <pc:sldMk cId="361792338" sldId="4473"/>
            <ac:picMk id="14" creationId="{0714C480-6BC0-4F20-8D58-18B56B59EE2D}"/>
          </ac:picMkLst>
        </pc:picChg>
        <pc:picChg chg="add del mod">
          <ac:chgData name="Juliana Barros" userId="7ba259c6-7bb4-49a9-8cd6-2187ffa0d615" providerId="ADAL" clId="{C76A1A53-47F2-4644-99DB-0FAB1E53C80D}" dt="2024-11-08T08:40:56.875" v="12592" actId="478"/>
          <ac:picMkLst>
            <pc:docMk/>
            <pc:sldMk cId="361792338" sldId="4473"/>
            <ac:picMk id="15" creationId="{D77196A4-E36C-4317-AD25-D4B86E2FA1E7}"/>
          </ac:picMkLst>
        </pc:picChg>
        <pc:picChg chg="add del mod">
          <ac:chgData name="Juliana Barros" userId="7ba259c6-7bb4-49a9-8cd6-2187ffa0d615" providerId="ADAL" clId="{C76A1A53-47F2-4644-99DB-0FAB1E53C80D}" dt="2024-11-08T08:40:54.541" v="12591"/>
          <ac:picMkLst>
            <pc:docMk/>
            <pc:sldMk cId="361792338" sldId="4473"/>
            <ac:picMk id="16" creationId="{DA53D791-55D3-4F46-96F8-2B1698284EFE}"/>
          </ac:picMkLst>
        </pc:picChg>
        <pc:picChg chg="del">
          <ac:chgData name="Juliana Barros" userId="7ba259c6-7bb4-49a9-8cd6-2187ffa0d615" providerId="ADAL" clId="{C76A1A53-47F2-4644-99DB-0FAB1E53C80D}" dt="2024-11-08T08:38:26.954" v="12555" actId="478"/>
          <ac:picMkLst>
            <pc:docMk/>
            <pc:sldMk cId="361792338" sldId="4473"/>
            <ac:picMk id="18" creationId="{DE820B9B-3ABA-4D0C-9D0E-46626679A12F}"/>
          </ac:picMkLst>
        </pc:picChg>
      </pc:sldChg>
      <pc:sldChg chg="add del">
        <pc:chgData name="Juliana Barros" userId="7ba259c6-7bb4-49a9-8cd6-2187ffa0d615" providerId="ADAL" clId="{C76A1A53-47F2-4644-99DB-0FAB1E53C80D}" dt="2024-11-08T08:38:08.275" v="12550"/>
        <pc:sldMkLst>
          <pc:docMk/>
          <pc:sldMk cId="2736750220" sldId="4473"/>
        </pc:sldMkLst>
      </pc:sldChg>
      <pc:sldChg chg="addSp delSp modSp add mod">
        <pc:chgData name="Juliana Barros" userId="7ba259c6-7bb4-49a9-8cd6-2187ffa0d615" providerId="ADAL" clId="{C76A1A53-47F2-4644-99DB-0FAB1E53C80D}" dt="2024-11-08T08:42:42.072" v="12603" actId="1076"/>
        <pc:sldMkLst>
          <pc:docMk/>
          <pc:sldMk cId="882895152" sldId="4474"/>
        </pc:sldMkLst>
        <pc:spChg chg="mod">
          <ac:chgData name="Juliana Barros" userId="7ba259c6-7bb4-49a9-8cd6-2187ffa0d615" providerId="ADAL" clId="{C76A1A53-47F2-4644-99DB-0FAB1E53C80D}" dt="2024-11-08T08:42:42.072" v="12603" actId="1076"/>
          <ac:spMkLst>
            <pc:docMk/>
            <pc:sldMk cId="882895152" sldId="4474"/>
            <ac:spMk id="20" creationId="{478F4967-C278-477C-9518-D59683C2820A}"/>
          </ac:spMkLst>
        </pc:spChg>
        <pc:picChg chg="add mod ord">
          <ac:chgData name="Juliana Barros" userId="7ba259c6-7bb4-49a9-8cd6-2187ffa0d615" providerId="ADAL" clId="{C76A1A53-47F2-4644-99DB-0FAB1E53C80D}" dt="2024-11-08T08:42:35.677" v="12602" actId="1076"/>
          <ac:picMkLst>
            <pc:docMk/>
            <pc:sldMk cId="882895152" sldId="4474"/>
            <ac:picMk id="12" creationId="{AD3EA69C-33A7-4DD6-8083-E156E1F4B812}"/>
          </ac:picMkLst>
        </pc:picChg>
        <pc:picChg chg="del">
          <ac:chgData name="Juliana Barros" userId="7ba259c6-7bb4-49a9-8cd6-2187ffa0d615" providerId="ADAL" clId="{C76A1A53-47F2-4644-99DB-0FAB1E53C80D}" dt="2024-11-08T08:42:12.761" v="12599" actId="478"/>
          <ac:picMkLst>
            <pc:docMk/>
            <pc:sldMk cId="882895152" sldId="4474"/>
            <ac:picMk id="22" creationId="{4E606900-1B4A-4A3B-BAB4-AFD30C74E70B}"/>
          </ac:picMkLst>
        </pc:picChg>
      </pc:sldChg>
      <pc:sldChg chg="add del">
        <pc:chgData name="Juliana Barros" userId="7ba259c6-7bb4-49a9-8cd6-2187ffa0d615" providerId="ADAL" clId="{C76A1A53-47F2-4644-99DB-0FAB1E53C80D}" dt="2024-11-08T08:41:01.839" v="12595"/>
        <pc:sldMkLst>
          <pc:docMk/>
          <pc:sldMk cId="2090985307" sldId="4474"/>
        </pc:sldMkLst>
      </pc:sldChg>
      <pc:sldChg chg="add del">
        <pc:chgData name="Juliana Barros" userId="7ba259c6-7bb4-49a9-8cd6-2187ffa0d615" providerId="ADAL" clId="{C76A1A53-47F2-4644-99DB-0FAB1E53C80D}" dt="2024-11-08T08:39:22.524" v="12566"/>
        <pc:sldMkLst>
          <pc:docMk/>
          <pc:sldMk cId="3897832986" sldId="4474"/>
        </pc:sldMkLst>
      </pc:sldChg>
      <pc:sldChg chg="add del">
        <pc:chgData name="Juliana Barros" userId="7ba259c6-7bb4-49a9-8cd6-2187ffa0d615" providerId="ADAL" clId="{C76A1A53-47F2-4644-99DB-0FAB1E53C80D}" dt="2024-11-08T08:42:10.176" v="12597"/>
        <pc:sldMkLst>
          <pc:docMk/>
          <pc:sldMk cId="3935230273" sldId="4474"/>
        </pc:sldMkLst>
      </pc:sldChg>
      <pc:sldChg chg="add del">
        <pc:chgData name="Juliana Barros" userId="7ba259c6-7bb4-49a9-8cd6-2187ffa0d615" providerId="ADAL" clId="{C76A1A53-47F2-4644-99DB-0FAB1E53C80D}" dt="2024-11-08T08:43:04.010" v="12606"/>
        <pc:sldMkLst>
          <pc:docMk/>
          <pc:sldMk cId="1474059666" sldId="4475"/>
        </pc:sldMkLst>
      </pc:sldChg>
      <pc:sldChg chg="addSp delSp modSp add mod">
        <pc:chgData name="Juliana Barros" userId="7ba259c6-7bb4-49a9-8cd6-2187ffa0d615" providerId="ADAL" clId="{C76A1A53-47F2-4644-99DB-0FAB1E53C80D}" dt="2024-11-08T08:43:23.582" v="12613" actId="1076"/>
        <pc:sldMkLst>
          <pc:docMk/>
          <pc:sldMk cId="3460212831" sldId="4475"/>
        </pc:sldMkLst>
        <pc:spChg chg="del">
          <ac:chgData name="Juliana Barros" userId="7ba259c6-7bb4-49a9-8cd6-2187ffa0d615" providerId="ADAL" clId="{C76A1A53-47F2-4644-99DB-0FAB1E53C80D}" dt="2024-11-08T08:43:12.119" v="12609" actId="478"/>
          <ac:spMkLst>
            <pc:docMk/>
            <pc:sldMk cId="3460212831" sldId="4475"/>
            <ac:spMk id="20" creationId="{478F4967-C278-477C-9518-D59683C2820A}"/>
          </ac:spMkLst>
        </pc:spChg>
        <pc:picChg chg="del">
          <ac:chgData name="Juliana Barros" userId="7ba259c6-7bb4-49a9-8cd6-2187ffa0d615" providerId="ADAL" clId="{C76A1A53-47F2-4644-99DB-0FAB1E53C80D}" dt="2024-11-08T08:43:10.271" v="12608" actId="478"/>
          <ac:picMkLst>
            <pc:docMk/>
            <pc:sldMk cId="3460212831" sldId="4475"/>
            <ac:picMk id="12" creationId="{AD3EA69C-33A7-4DD6-8083-E156E1F4B812}"/>
          </ac:picMkLst>
        </pc:picChg>
        <pc:picChg chg="add mod">
          <ac:chgData name="Juliana Barros" userId="7ba259c6-7bb4-49a9-8cd6-2187ffa0d615" providerId="ADAL" clId="{C76A1A53-47F2-4644-99DB-0FAB1E53C80D}" dt="2024-11-08T08:43:23.582" v="12613" actId="1076"/>
          <ac:picMkLst>
            <pc:docMk/>
            <pc:sldMk cId="3460212831" sldId="4475"/>
            <ac:picMk id="14" creationId="{4ED2690E-9893-45CD-94AE-50AB6696A64D}"/>
          </ac:picMkLst>
        </pc:picChg>
      </pc:sldChg>
      <pc:sldChg chg="add del">
        <pc:chgData name="Juliana Barros" userId="7ba259c6-7bb4-49a9-8cd6-2187ffa0d615" providerId="ADAL" clId="{C76A1A53-47F2-4644-99DB-0FAB1E53C80D}" dt="2024-11-08T08:43:41.709" v="12616"/>
        <pc:sldMkLst>
          <pc:docMk/>
          <pc:sldMk cId="1695063617" sldId="4476"/>
        </pc:sldMkLst>
      </pc:sldChg>
      <pc:sldChg chg="addSp delSp modSp add mod">
        <pc:chgData name="Juliana Barros" userId="7ba259c6-7bb4-49a9-8cd6-2187ffa0d615" providerId="ADAL" clId="{C76A1A53-47F2-4644-99DB-0FAB1E53C80D}" dt="2024-11-08T08:46:44.726" v="12658" actId="1035"/>
        <pc:sldMkLst>
          <pc:docMk/>
          <pc:sldMk cId="4290484453" sldId="4476"/>
        </pc:sldMkLst>
        <pc:spChg chg="add mod">
          <ac:chgData name="Juliana Barros" userId="7ba259c6-7bb4-49a9-8cd6-2187ffa0d615" providerId="ADAL" clId="{C76A1A53-47F2-4644-99DB-0FAB1E53C80D}" dt="2024-11-08T08:46:44.726" v="12658" actId="1035"/>
          <ac:spMkLst>
            <pc:docMk/>
            <pc:sldMk cId="4290484453" sldId="4476"/>
            <ac:spMk id="18" creationId="{FC823C66-AE48-4366-9961-8940F581773A}"/>
          </ac:spMkLst>
        </pc:spChg>
        <pc:spChg chg="add mod">
          <ac:chgData name="Juliana Barros" userId="7ba259c6-7bb4-49a9-8cd6-2187ffa0d615" providerId="ADAL" clId="{C76A1A53-47F2-4644-99DB-0FAB1E53C80D}" dt="2024-11-08T08:46:44.726" v="12658" actId="1035"/>
          <ac:spMkLst>
            <pc:docMk/>
            <pc:sldMk cId="4290484453" sldId="4476"/>
            <ac:spMk id="20" creationId="{0A9E3DDB-12A2-4757-8CE4-ED6B411A8CAF}"/>
          </ac:spMkLst>
        </pc:spChg>
        <pc:picChg chg="del">
          <ac:chgData name="Juliana Barros" userId="7ba259c6-7bb4-49a9-8cd6-2187ffa0d615" providerId="ADAL" clId="{C76A1A53-47F2-4644-99DB-0FAB1E53C80D}" dt="2024-11-08T08:43:55.293" v="12618" actId="478"/>
          <ac:picMkLst>
            <pc:docMk/>
            <pc:sldMk cId="4290484453" sldId="4476"/>
            <ac:picMk id="12" creationId="{47EC2F3A-1D00-4CF2-BF98-50B3122E9F50}"/>
          </ac:picMkLst>
        </pc:picChg>
        <pc:picChg chg="del">
          <ac:chgData name="Juliana Barros" userId="7ba259c6-7bb4-49a9-8cd6-2187ffa0d615" providerId="ADAL" clId="{C76A1A53-47F2-4644-99DB-0FAB1E53C80D}" dt="2024-11-08T08:43:56.011" v="12619" actId="478"/>
          <ac:picMkLst>
            <pc:docMk/>
            <pc:sldMk cId="4290484453" sldId="4476"/>
            <ac:picMk id="14" creationId="{0714C480-6BC0-4F20-8D58-18B56B59EE2D}"/>
          </ac:picMkLst>
        </pc:picChg>
        <pc:picChg chg="del">
          <ac:chgData name="Juliana Barros" userId="7ba259c6-7bb4-49a9-8cd6-2187ffa0d615" providerId="ADAL" clId="{C76A1A53-47F2-4644-99DB-0FAB1E53C80D}" dt="2024-11-08T08:43:56.474" v="12620" actId="478"/>
          <ac:picMkLst>
            <pc:docMk/>
            <pc:sldMk cId="4290484453" sldId="4476"/>
            <ac:picMk id="15" creationId="{D77196A4-E36C-4317-AD25-D4B86E2FA1E7}"/>
          </ac:picMkLst>
        </pc:picChg>
        <pc:picChg chg="add mod">
          <ac:chgData name="Juliana Barros" userId="7ba259c6-7bb4-49a9-8cd6-2187ffa0d615" providerId="ADAL" clId="{C76A1A53-47F2-4644-99DB-0FAB1E53C80D}" dt="2024-11-08T08:46:44.726" v="12658" actId="1035"/>
          <ac:picMkLst>
            <pc:docMk/>
            <pc:sldMk cId="4290484453" sldId="4476"/>
            <ac:picMk id="16" creationId="{633815C6-690C-4B87-A38F-436ECC5B369D}"/>
          </ac:picMkLst>
        </pc:picChg>
        <pc:picChg chg="add mod">
          <ac:chgData name="Juliana Barros" userId="7ba259c6-7bb4-49a9-8cd6-2187ffa0d615" providerId="ADAL" clId="{C76A1A53-47F2-4644-99DB-0FAB1E53C80D}" dt="2024-11-08T08:46:44.726" v="12658" actId="1035"/>
          <ac:picMkLst>
            <pc:docMk/>
            <pc:sldMk cId="4290484453" sldId="4476"/>
            <ac:picMk id="17" creationId="{D7AE04EA-BE52-45BE-93C5-E240243EAF49}"/>
          </ac:picMkLst>
        </pc:picChg>
      </pc:sldChg>
      <pc:sldChg chg="add del">
        <pc:chgData name="Juliana Barros" userId="7ba259c6-7bb4-49a9-8cd6-2187ffa0d615" providerId="ADAL" clId="{C76A1A53-47F2-4644-99DB-0FAB1E53C80D}" dt="2024-11-08T08:47:07.731" v="12661"/>
        <pc:sldMkLst>
          <pc:docMk/>
          <pc:sldMk cId="2008148185" sldId="4477"/>
        </pc:sldMkLst>
      </pc:sldChg>
      <pc:sldChg chg="addSp delSp modSp add del mod ord">
        <pc:chgData name="Juliana Barros" userId="7ba259c6-7bb4-49a9-8cd6-2187ffa0d615" providerId="ADAL" clId="{C76A1A53-47F2-4644-99DB-0FAB1E53C80D}" dt="2024-11-08T08:56:00.199" v="12822" actId="14100"/>
        <pc:sldMkLst>
          <pc:docMk/>
          <pc:sldMk cId="2356344407" sldId="4477"/>
        </pc:sldMkLst>
        <pc:spChg chg="mod">
          <ac:chgData name="Juliana Barros" userId="7ba259c6-7bb4-49a9-8cd6-2187ffa0d615" providerId="ADAL" clId="{C76A1A53-47F2-4644-99DB-0FAB1E53C80D}" dt="2024-11-08T08:48:23.874" v="12672"/>
          <ac:spMkLst>
            <pc:docMk/>
            <pc:sldMk cId="2356344407" sldId="4477"/>
            <ac:spMk id="11" creationId="{0E9A0FC6-62A8-B361-6F1B-3C2990BE65E5}"/>
          </ac:spMkLst>
        </pc:spChg>
        <pc:spChg chg="add mod">
          <ac:chgData name="Juliana Barros" userId="7ba259c6-7bb4-49a9-8cd6-2187ffa0d615" providerId="ADAL" clId="{C76A1A53-47F2-4644-99DB-0FAB1E53C80D}" dt="2024-11-08T08:53:16.534" v="12778" actId="1076"/>
          <ac:spMkLst>
            <pc:docMk/>
            <pc:sldMk cId="2356344407" sldId="4477"/>
            <ac:spMk id="14" creationId="{F5D9035A-950E-4402-8841-DE5CB2C5368B}"/>
          </ac:spMkLst>
        </pc:spChg>
        <pc:spChg chg="add mod">
          <ac:chgData name="Juliana Barros" userId="7ba259c6-7bb4-49a9-8cd6-2187ffa0d615" providerId="ADAL" clId="{C76A1A53-47F2-4644-99DB-0FAB1E53C80D}" dt="2024-11-08T08:54:01.687" v="12784" actId="14100"/>
          <ac:spMkLst>
            <pc:docMk/>
            <pc:sldMk cId="2356344407" sldId="4477"/>
            <ac:spMk id="15" creationId="{58845D38-CDCF-4CB1-A2F2-1E0EE59C5592}"/>
          </ac:spMkLst>
        </pc:spChg>
        <pc:spChg chg="del">
          <ac:chgData name="Juliana Barros" userId="7ba259c6-7bb4-49a9-8cd6-2187ffa0d615" providerId="ADAL" clId="{C76A1A53-47F2-4644-99DB-0FAB1E53C80D}" dt="2024-11-08T08:52:55.767" v="12775" actId="478"/>
          <ac:spMkLst>
            <pc:docMk/>
            <pc:sldMk cId="2356344407" sldId="4477"/>
            <ac:spMk id="18" creationId="{FC823C66-AE48-4366-9961-8940F581773A}"/>
          </ac:spMkLst>
        </pc:spChg>
        <pc:spChg chg="mod">
          <ac:chgData name="Juliana Barros" userId="7ba259c6-7bb4-49a9-8cd6-2187ffa0d615" providerId="ADAL" clId="{C76A1A53-47F2-4644-99DB-0FAB1E53C80D}" dt="2024-11-08T08:52:50.158" v="12773" actId="1035"/>
          <ac:spMkLst>
            <pc:docMk/>
            <pc:sldMk cId="2356344407" sldId="4477"/>
            <ac:spMk id="19" creationId="{61BBCD40-FBBE-4D8D-9458-6366C0A57A94}"/>
          </ac:spMkLst>
        </pc:spChg>
        <pc:spChg chg="del">
          <ac:chgData name="Juliana Barros" userId="7ba259c6-7bb4-49a9-8cd6-2187ffa0d615" providerId="ADAL" clId="{C76A1A53-47F2-4644-99DB-0FAB1E53C80D}" dt="2024-11-08T08:52:58.578" v="12776" actId="478"/>
          <ac:spMkLst>
            <pc:docMk/>
            <pc:sldMk cId="2356344407" sldId="4477"/>
            <ac:spMk id="20" creationId="{0A9E3DDB-12A2-4757-8CE4-ED6B411A8CAF}"/>
          </ac:spMkLst>
        </pc:spChg>
        <pc:picChg chg="del">
          <ac:chgData name="Juliana Barros" userId="7ba259c6-7bb4-49a9-8cd6-2187ffa0d615" providerId="ADAL" clId="{C76A1A53-47F2-4644-99DB-0FAB1E53C80D}" dt="2024-11-08T08:48:29.784" v="12673" actId="478"/>
          <ac:picMkLst>
            <pc:docMk/>
            <pc:sldMk cId="2356344407" sldId="4477"/>
            <ac:picMk id="16" creationId="{633815C6-690C-4B87-A38F-436ECC5B369D}"/>
          </ac:picMkLst>
        </pc:picChg>
        <pc:picChg chg="del">
          <ac:chgData name="Juliana Barros" userId="7ba259c6-7bb4-49a9-8cd6-2187ffa0d615" providerId="ADAL" clId="{C76A1A53-47F2-4644-99DB-0FAB1E53C80D}" dt="2024-11-08T08:48:30.559" v="12674" actId="478"/>
          <ac:picMkLst>
            <pc:docMk/>
            <pc:sldMk cId="2356344407" sldId="4477"/>
            <ac:picMk id="17" creationId="{D7AE04EA-BE52-45BE-93C5-E240243EAF49}"/>
          </ac:picMkLst>
        </pc:picChg>
        <pc:picChg chg="add mod">
          <ac:chgData name="Juliana Barros" userId="7ba259c6-7bb4-49a9-8cd6-2187ffa0d615" providerId="ADAL" clId="{C76A1A53-47F2-4644-99DB-0FAB1E53C80D}" dt="2024-11-08T08:56:00.199" v="12822" actId="14100"/>
          <ac:picMkLst>
            <pc:docMk/>
            <pc:sldMk cId="2356344407" sldId="4477"/>
            <ac:picMk id="22" creationId="{19E5A920-1EFA-452C-84C0-4FB98BEE3F12}"/>
          </ac:picMkLst>
        </pc:picChg>
        <pc:picChg chg="add mod">
          <ac:chgData name="Juliana Barros" userId="7ba259c6-7bb4-49a9-8cd6-2187ffa0d615" providerId="ADAL" clId="{C76A1A53-47F2-4644-99DB-0FAB1E53C80D}" dt="2024-11-08T08:55:52.643" v="12821" actId="1076"/>
          <ac:picMkLst>
            <pc:docMk/>
            <pc:sldMk cId="2356344407" sldId="4477"/>
            <ac:picMk id="25" creationId="{A5607A4A-3D0E-4014-9881-CF6A83884E34}"/>
          </ac:picMkLst>
        </pc:picChg>
        <pc:picChg chg="add mod">
          <ac:chgData name="Juliana Barros" userId="7ba259c6-7bb4-49a9-8cd6-2187ffa0d615" providerId="ADAL" clId="{C76A1A53-47F2-4644-99DB-0FAB1E53C80D}" dt="2024-11-08T08:55:52.643" v="12821" actId="1076"/>
          <ac:picMkLst>
            <pc:docMk/>
            <pc:sldMk cId="2356344407" sldId="4477"/>
            <ac:picMk id="26" creationId="{FC72D653-8B06-493B-B0EF-490328F735B7}"/>
          </ac:picMkLst>
        </pc:picChg>
      </pc:sldChg>
      <pc:sldChg chg="add del">
        <pc:chgData name="Juliana Barros" userId="7ba259c6-7bb4-49a9-8cd6-2187ffa0d615" providerId="ADAL" clId="{C76A1A53-47F2-4644-99DB-0FAB1E53C80D}" dt="2024-11-08T08:57:25.439" v="12825"/>
        <pc:sldMkLst>
          <pc:docMk/>
          <pc:sldMk cId="1159053047" sldId="4478"/>
        </pc:sldMkLst>
      </pc:sldChg>
      <pc:sldChg chg="addSp delSp modSp add mod">
        <pc:chgData name="Juliana Barros" userId="7ba259c6-7bb4-49a9-8cd6-2187ffa0d615" providerId="ADAL" clId="{C76A1A53-47F2-4644-99DB-0FAB1E53C80D}" dt="2024-11-08T08:57:59.907" v="12831" actId="1076"/>
        <pc:sldMkLst>
          <pc:docMk/>
          <pc:sldMk cId="2634218499" sldId="4478"/>
        </pc:sldMkLst>
        <pc:spChg chg="del">
          <ac:chgData name="Juliana Barros" userId="7ba259c6-7bb4-49a9-8cd6-2187ffa0d615" providerId="ADAL" clId="{C76A1A53-47F2-4644-99DB-0FAB1E53C80D}" dt="2024-11-08T08:57:34.936" v="12827" actId="478"/>
          <ac:spMkLst>
            <pc:docMk/>
            <pc:sldMk cId="2634218499" sldId="4478"/>
            <ac:spMk id="14" creationId="{F5D9035A-950E-4402-8841-DE5CB2C5368B}"/>
          </ac:spMkLst>
        </pc:spChg>
        <pc:spChg chg="del">
          <ac:chgData name="Juliana Barros" userId="7ba259c6-7bb4-49a9-8cd6-2187ffa0d615" providerId="ADAL" clId="{C76A1A53-47F2-4644-99DB-0FAB1E53C80D}" dt="2024-11-08T08:57:34.936" v="12827" actId="478"/>
          <ac:spMkLst>
            <pc:docMk/>
            <pc:sldMk cId="2634218499" sldId="4478"/>
            <ac:spMk id="15" creationId="{58845D38-CDCF-4CB1-A2F2-1E0EE59C5592}"/>
          </ac:spMkLst>
        </pc:spChg>
        <pc:spChg chg="del">
          <ac:chgData name="Juliana Barros" userId="7ba259c6-7bb4-49a9-8cd6-2187ffa0d615" providerId="ADAL" clId="{C76A1A53-47F2-4644-99DB-0FAB1E53C80D}" dt="2024-11-08T08:57:34.936" v="12827" actId="478"/>
          <ac:spMkLst>
            <pc:docMk/>
            <pc:sldMk cId="2634218499" sldId="4478"/>
            <ac:spMk id="19" creationId="{61BBCD40-FBBE-4D8D-9458-6366C0A57A94}"/>
          </ac:spMkLst>
        </pc:spChg>
        <pc:picChg chg="add mod">
          <ac:chgData name="Juliana Barros" userId="7ba259c6-7bb4-49a9-8cd6-2187ffa0d615" providerId="ADAL" clId="{C76A1A53-47F2-4644-99DB-0FAB1E53C80D}" dt="2024-11-08T08:57:59.907" v="12831" actId="1076"/>
          <ac:picMkLst>
            <pc:docMk/>
            <pc:sldMk cId="2634218499" sldId="4478"/>
            <ac:picMk id="16" creationId="{E886A811-BC73-460D-9C20-5E1B8ECDBB8E}"/>
          </ac:picMkLst>
        </pc:picChg>
        <pc:picChg chg="del">
          <ac:chgData name="Juliana Barros" userId="7ba259c6-7bb4-49a9-8cd6-2187ffa0d615" providerId="ADAL" clId="{C76A1A53-47F2-4644-99DB-0FAB1E53C80D}" dt="2024-11-08T08:57:34.936" v="12827" actId="478"/>
          <ac:picMkLst>
            <pc:docMk/>
            <pc:sldMk cId="2634218499" sldId="4478"/>
            <ac:picMk id="22" creationId="{19E5A920-1EFA-452C-84C0-4FB98BEE3F12}"/>
          </ac:picMkLst>
        </pc:picChg>
        <pc:picChg chg="del">
          <ac:chgData name="Juliana Barros" userId="7ba259c6-7bb4-49a9-8cd6-2187ffa0d615" providerId="ADAL" clId="{C76A1A53-47F2-4644-99DB-0FAB1E53C80D}" dt="2024-11-08T08:57:34.936" v="12827" actId="478"/>
          <ac:picMkLst>
            <pc:docMk/>
            <pc:sldMk cId="2634218499" sldId="4478"/>
            <ac:picMk id="25" creationId="{A5607A4A-3D0E-4014-9881-CF6A83884E34}"/>
          </ac:picMkLst>
        </pc:picChg>
        <pc:picChg chg="del">
          <ac:chgData name="Juliana Barros" userId="7ba259c6-7bb4-49a9-8cd6-2187ffa0d615" providerId="ADAL" clId="{C76A1A53-47F2-4644-99DB-0FAB1E53C80D}" dt="2024-11-08T08:57:34.936" v="12827" actId="478"/>
          <ac:picMkLst>
            <pc:docMk/>
            <pc:sldMk cId="2634218499" sldId="4478"/>
            <ac:picMk id="26" creationId="{FC72D653-8B06-493B-B0EF-490328F735B7}"/>
          </ac:picMkLst>
        </pc:picChg>
      </pc:sldChg>
      <pc:sldChg chg="add del">
        <pc:chgData name="Juliana Barros" userId="7ba259c6-7bb4-49a9-8cd6-2187ffa0d615" providerId="ADAL" clId="{C76A1A53-47F2-4644-99DB-0FAB1E53C80D}" dt="2024-11-08T08:59:03.089" v="12834"/>
        <pc:sldMkLst>
          <pc:docMk/>
          <pc:sldMk cId="923867602" sldId="4479"/>
        </pc:sldMkLst>
      </pc:sldChg>
      <pc:sldChg chg="addSp delSp modSp add mod">
        <pc:chgData name="Juliana Barros" userId="7ba259c6-7bb4-49a9-8cd6-2187ffa0d615" providerId="ADAL" clId="{C76A1A53-47F2-4644-99DB-0FAB1E53C80D}" dt="2024-11-08T09:02:57.222" v="12848" actId="1076"/>
        <pc:sldMkLst>
          <pc:docMk/>
          <pc:sldMk cId="3489128259" sldId="4479"/>
        </pc:sldMkLst>
        <pc:spChg chg="add mod">
          <ac:chgData name="Juliana Barros" userId="7ba259c6-7bb4-49a9-8cd6-2187ffa0d615" providerId="ADAL" clId="{C76A1A53-47F2-4644-99DB-0FAB1E53C80D}" dt="2024-11-08T09:02:57.222" v="12848" actId="1076"/>
          <ac:spMkLst>
            <pc:docMk/>
            <pc:sldMk cId="3489128259" sldId="4479"/>
            <ac:spMk id="12" creationId="{FF569937-797D-4BF7-9B23-D6D9DA8428A2}"/>
          </ac:spMkLst>
        </pc:spChg>
        <pc:picChg chg="add mod modCrop">
          <ac:chgData name="Juliana Barros" userId="7ba259c6-7bb4-49a9-8cd6-2187ffa0d615" providerId="ADAL" clId="{C76A1A53-47F2-4644-99DB-0FAB1E53C80D}" dt="2024-11-08T08:59:41.747" v="12839" actId="732"/>
          <ac:picMkLst>
            <pc:docMk/>
            <pc:sldMk cId="3489128259" sldId="4479"/>
            <ac:picMk id="10" creationId="{BA3F044B-4CD8-4F9F-8D90-E1226827D943}"/>
          </ac:picMkLst>
        </pc:picChg>
        <pc:picChg chg="del">
          <ac:chgData name="Juliana Barros" userId="7ba259c6-7bb4-49a9-8cd6-2187ffa0d615" providerId="ADAL" clId="{C76A1A53-47F2-4644-99DB-0FAB1E53C80D}" dt="2024-11-08T08:59:08.630" v="12836" actId="478"/>
          <ac:picMkLst>
            <pc:docMk/>
            <pc:sldMk cId="3489128259" sldId="4479"/>
            <ac:picMk id="16" creationId="{E886A811-BC73-460D-9C20-5E1B8ECDBB8E}"/>
          </ac:picMkLst>
        </pc:picChg>
      </pc:sldChg>
      <pc:sldChg chg="addSp delSp modSp add mod">
        <pc:chgData name="Juliana Barros" userId="7ba259c6-7bb4-49a9-8cd6-2187ffa0d615" providerId="ADAL" clId="{C76A1A53-47F2-4644-99DB-0FAB1E53C80D}" dt="2024-11-08T09:04:10.211" v="12857" actId="1076"/>
        <pc:sldMkLst>
          <pc:docMk/>
          <pc:sldMk cId="1681520841" sldId="4480"/>
        </pc:sldMkLst>
        <pc:spChg chg="del">
          <ac:chgData name="Juliana Barros" userId="7ba259c6-7bb4-49a9-8cd6-2187ffa0d615" providerId="ADAL" clId="{C76A1A53-47F2-4644-99DB-0FAB1E53C80D}" dt="2024-11-08T09:03:26.579" v="12854" actId="478"/>
          <ac:spMkLst>
            <pc:docMk/>
            <pc:sldMk cId="1681520841" sldId="4480"/>
            <ac:spMk id="12" creationId="{FF569937-797D-4BF7-9B23-D6D9DA8428A2}"/>
          </ac:spMkLst>
        </pc:spChg>
        <pc:picChg chg="del">
          <ac:chgData name="Juliana Barros" userId="7ba259c6-7bb4-49a9-8cd6-2187ffa0d615" providerId="ADAL" clId="{C76A1A53-47F2-4644-99DB-0FAB1E53C80D}" dt="2024-11-08T09:03:23.929" v="12853" actId="478"/>
          <ac:picMkLst>
            <pc:docMk/>
            <pc:sldMk cId="1681520841" sldId="4480"/>
            <ac:picMk id="10" creationId="{BA3F044B-4CD8-4F9F-8D90-E1226827D943}"/>
          </ac:picMkLst>
        </pc:picChg>
        <pc:picChg chg="add mod">
          <ac:chgData name="Juliana Barros" userId="7ba259c6-7bb4-49a9-8cd6-2187ffa0d615" providerId="ADAL" clId="{C76A1A53-47F2-4644-99DB-0FAB1E53C80D}" dt="2024-11-08T09:04:10.211" v="12857" actId="1076"/>
          <ac:picMkLst>
            <pc:docMk/>
            <pc:sldMk cId="1681520841" sldId="4480"/>
            <ac:picMk id="14" creationId="{B495240F-394B-4233-8C08-AC96E6E162A2}"/>
          </ac:picMkLst>
        </pc:picChg>
      </pc:sldChg>
      <pc:sldChg chg="add del">
        <pc:chgData name="Juliana Barros" userId="7ba259c6-7bb4-49a9-8cd6-2187ffa0d615" providerId="ADAL" clId="{C76A1A53-47F2-4644-99DB-0FAB1E53C80D}" dt="2024-11-08T09:03:16.298" v="12851"/>
        <pc:sldMkLst>
          <pc:docMk/>
          <pc:sldMk cId="2831581144" sldId="4480"/>
        </pc:sldMkLst>
      </pc:sldChg>
      <pc:sldChg chg="addSp delSp modSp add mod">
        <pc:chgData name="Juliana Barros" userId="7ba259c6-7bb4-49a9-8cd6-2187ffa0d615" providerId="ADAL" clId="{C76A1A53-47F2-4644-99DB-0FAB1E53C80D}" dt="2024-11-08T09:21:44.849" v="12962" actId="1076"/>
        <pc:sldMkLst>
          <pc:docMk/>
          <pc:sldMk cId="1102535726" sldId="4481"/>
        </pc:sldMkLst>
        <pc:spChg chg="mod">
          <ac:chgData name="Juliana Barros" userId="7ba259c6-7bb4-49a9-8cd6-2187ffa0d615" providerId="ADAL" clId="{C76A1A53-47F2-4644-99DB-0FAB1E53C80D}" dt="2024-11-08T09:17:47.330" v="12911" actId="20577"/>
          <ac:spMkLst>
            <pc:docMk/>
            <pc:sldMk cId="1102535726" sldId="4481"/>
            <ac:spMk id="11" creationId="{0E9A0FC6-62A8-B361-6F1B-3C2990BE65E5}"/>
          </ac:spMkLst>
        </pc:spChg>
        <pc:spChg chg="add mod">
          <ac:chgData name="Juliana Barros" userId="7ba259c6-7bb4-49a9-8cd6-2187ffa0d615" providerId="ADAL" clId="{C76A1A53-47F2-4644-99DB-0FAB1E53C80D}" dt="2024-11-08T09:21:36.456" v="12961" actId="1076"/>
          <ac:spMkLst>
            <pc:docMk/>
            <pc:sldMk cId="1102535726" sldId="4481"/>
            <ac:spMk id="16" creationId="{526B6F9A-450B-4FDA-9AFC-9A0F0A468691}"/>
          </ac:spMkLst>
        </pc:spChg>
        <pc:spChg chg="mod">
          <ac:chgData name="Juliana Barros" userId="7ba259c6-7bb4-49a9-8cd6-2187ffa0d615" providerId="ADAL" clId="{C76A1A53-47F2-4644-99DB-0FAB1E53C80D}" dt="2024-11-08T09:19:42.409" v="12943" actId="20577"/>
          <ac:spMkLst>
            <pc:docMk/>
            <pc:sldMk cId="1102535726" sldId="4481"/>
            <ac:spMk id="19" creationId="{61BBCD40-FBBE-4D8D-9458-6366C0A57A94}"/>
          </ac:spMkLst>
        </pc:spChg>
        <pc:picChg chg="del">
          <ac:chgData name="Juliana Barros" userId="7ba259c6-7bb4-49a9-8cd6-2187ffa0d615" providerId="ADAL" clId="{C76A1A53-47F2-4644-99DB-0FAB1E53C80D}" dt="2024-11-08T09:17:17.399" v="12866" actId="478"/>
          <ac:picMkLst>
            <pc:docMk/>
            <pc:sldMk cId="1102535726" sldId="4481"/>
            <ac:picMk id="12" creationId="{47EC2F3A-1D00-4CF2-BF98-50B3122E9F50}"/>
          </ac:picMkLst>
        </pc:picChg>
        <pc:picChg chg="del">
          <ac:chgData name="Juliana Barros" userId="7ba259c6-7bb4-49a9-8cd6-2187ffa0d615" providerId="ADAL" clId="{C76A1A53-47F2-4644-99DB-0FAB1E53C80D}" dt="2024-11-08T09:17:18.113" v="12867" actId="478"/>
          <ac:picMkLst>
            <pc:docMk/>
            <pc:sldMk cId="1102535726" sldId="4481"/>
            <ac:picMk id="14" creationId="{0714C480-6BC0-4F20-8D58-18B56B59EE2D}"/>
          </ac:picMkLst>
        </pc:picChg>
        <pc:picChg chg="del">
          <ac:chgData name="Juliana Barros" userId="7ba259c6-7bb4-49a9-8cd6-2187ffa0d615" providerId="ADAL" clId="{C76A1A53-47F2-4644-99DB-0FAB1E53C80D}" dt="2024-11-08T09:17:18.603" v="12868" actId="478"/>
          <ac:picMkLst>
            <pc:docMk/>
            <pc:sldMk cId="1102535726" sldId="4481"/>
            <ac:picMk id="15" creationId="{D77196A4-E36C-4317-AD25-D4B86E2FA1E7}"/>
          </ac:picMkLst>
        </pc:picChg>
        <pc:picChg chg="add mod">
          <ac:chgData name="Juliana Barros" userId="7ba259c6-7bb4-49a9-8cd6-2187ffa0d615" providerId="ADAL" clId="{C76A1A53-47F2-4644-99DB-0FAB1E53C80D}" dt="2024-11-08T09:20:40.506" v="12951" actId="1076"/>
          <ac:picMkLst>
            <pc:docMk/>
            <pc:sldMk cId="1102535726" sldId="4481"/>
            <ac:picMk id="17" creationId="{9DDB40E6-8DFF-4601-B683-F13AFB77F93C}"/>
          </ac:picMkLst>
        </pc:picChg>
        <pc:picChg chg="add mod">
          <ac:chgData name="Juliana Barros" userId="7ba259c6-7bb4-49a9-8cd6-2187ffa0d615" providerId="ADAL" clId="{C76A1A53-47F2-4644-99DB-0FAB1E53C80D}" dt="2024-11-08T09:21:44.849" v="12962" actId="1076"/>
          <ac:picMkLst>
            <pc:docMk/>
            <pc:sldMk cId="1102535726" sldId="4481"/>
            <ac:picMk id="18" creationId="{847CF7B9-EEC5-4F0D-84FA-7179523FDB48}"/>
          </ac:picMkLst>
        </pc:picChg>
      </pc:sldChg>
      <pc:sldChg chg="add del">
        <pc:chgData name="Juliana Barros" userId="7ba259c6-7bb4-49a9-8cd6-2187ffa0d615" providerId="ADAL" clId="{C76A1A53-47F2-4644-99DB-0FAB1E53C80D}" dt="2024-11-08T09:16:50.139" v="12862" actId="47"/>
        <pc:sldMkLst>
          <pc:docMk/>
          <pc:sldMk cId="3594890704" sldId="4481"/>
        </pc:sldMkLst>
      </pc:sldChg>
      <pc:sldChg chg="add del">
        <pc:chgData name="Juliana Barros" userId="7ba259c6-7bb4-49a9-8cd6-2187ffa0d615" providerId="ADAL" clId="{C76A1A53-47F2-4644-99DB-0FAB1E53C80D}" dt="2024-11-08T09:17:08.656" v="12864"/>
        <pc:sldMkLst>
          <pc:docMk/>
          <pc:sldMk cId="4134971714" sldId="4481"/>
        </pc:sldMkLst>
      </pc:sldChg>
      <pc:sldChg chg="addSp delSp modSp add mod">
        <pc:chgData name="Juliana Barros" userId="7ba259c6-7bb4-49a9-8cd6-2187ffa0d615" providerId="ADAL" clId="{C76A1A53-47F2-4644-99DB-0FAB1E53C80D}" dt="2024-11-08T09:22:51.868" v="12975" actId="1076"/>
        <pc:sldMkLst>
          <pc:docMk/>
          <pc:sldMk cId="880888660" sldId="4482"/>
        </pc:sldMkLst>
        <pc:spChg chg="del">
          <ac:chgData name="Juliana Barros" userId="7ba259c6-7bb4-49a9-8cd6-2187ffa0d615" providerId="ADAL" clId="{C76A1A53-47F2-4644-99DB-0FAB1E53C80D}" dt="2024-11-08T09:22:27.621" v="12969" actId="478"/>
          <ac:spMkLst>
            <pc:docMk/>
            <pc:sldMk cId="880888660" sldId="4482"/>
            <ac:spMk id="16" creationId="{526B6F9A-450B-4FDA-9AFC-9A0F0A468691}"/>
          </ac:spMkLst>
        </pc:spChg>
        <pc:spChg chg="del">
          <ac:chgData name="Juliana Barros" userId="7ba259c6-7bb4-49a9-8cd6-2187ffa0d615" providerId="ADAL" clId="{C76A1A53-47F2-4644-99DB-0FAB1E53C80D}" dt="2024-11-08T09:22:20.018" v="12967" actId="478"/>
          <ac:spMkLst>
            <pc:docMk/>
            <pc:sldMk cId="880888660" sldId="4482"/>
            <ac:spMk id="19" creationId="{61BBCD40-FBBE-4D8D-9458-6366C0A57A94}"/>
          </ac:spMkLst>
        </pc:spChg>
        <pc:picChg chg="add mod">
          <ac:chgData name="Juliana Barros" userId="7ba259c6-7bb4-49a9-8cd6-2187ffa0d615" providerId="ADAL" clId="{C76A1A53-47F2-4644-99DB-0FAB1E53C80D}" dt="2024-11-08T09:22:51.868" v="12975" actId="1076"/>
          <ac:picMkLst>
            <pc:docMk/>
            <pc:sldMk cId="880888660" sldId="4482"/>
            <ac:picMk id="14" creationId="{4A978F96-0F50-48C0-89A0-AF28985FF1D3}"/>
          </ac:picMkLst>
        </pc:picChg>
        <pc:picChg chg="del">
          <ac:chgData name="Juliana Barros" userId="7ba259c6-7bb4-49a9-8cd6-2187ffa0d615" providerId="ADAL" clId="{C76A1A53-47F2-4644-99DB-0FAB1E53C80D}" dt="2024-11-08T09:22:28.533" v="12970" actId="478"/>
          <ac:picMkLst>
            <pc:docMk/>
            <pc:sldMk cId="880888660" sldId="4482"/>
            <ac:picMk id="17" creationId="{9DDB40E6-8DFF-4601-B683-F13AFB77F93C}"/>
          </ac:picMkLst>
        </pc:picChg>
        <pc:picChg chg="del">
          <ac:chgData name="Juliana Barros" userId="7ba259c6-7bb4-49a9-8cd6-2187ffa0d615" providerId="ADAL" clId="{C76A1A53-47F2-4644-99DB-0FAB1E53C80D}" dt="2024-11-08T09:22:23.498" v="12968" actId="478"/>
          <ac:picMkLst>
            <pc:docMk/>
            <pc:sldMk cId="880888660" sldId="4482"/>
            <ac:picMk id="18" creationId="{847CF7B9-EEC5-4F0D-84FA-7179523FDB48}"/>
          </ac:picMkLst>
        </pc:picChg>
      </pc:sldChg>
      <pc:sldChg chg="add del">
        <pc:chgData name="Juliana Barros" userId="7ba259c6-7bb4-49a9-8cd6-2187ffa0d615" providerId="ADAL" clId="{C76A1A53-47F2-4644-99DB-0FAB1E53C80D}" dt="2024-11-08T09:22:14.677" v="12965"/>
        <pc:sldMkLst>
          <pc:docMk/>
          <pc:sldMk cId="2607316632" sldId="4482"/>
        </pc:sldMkLst>
      </pc:sldChg>
      <pc:sldChg chg="add del">
        <pc:chgData name="Juliana Barros" userId="7ba259c6-7bb4-49a9-8cd6-2187ffa0d615" providerId="ADAL" clId="{C76A1A53-47F2-4644-99DB-0FAB1E53C80D}" dt="2024-11-08T09:23:05.050" v="12978"/>
        <pc:sldMkLst>
          <pc:docMk/>
          <pc:sldMk cId="1093681569" sldId="4483"/>
        </pc:sldMkLst>
      </pc:sldChg>
      <pc:sldChg chg="addSp delSp modSp add mod">
        <pc:chgData name="Juliana Barros" userId="7ba259c6-7bb4-49a9-8cd6-2187ffa0d615" providerId="ADAL" clId="{C76A1A53-47F2-4644-99DB-0FAB1E53C80D}" dt="2024-11-08T09:43:54.400" v="13345" actId="1035"/>
        <pc:sldMkLst>
          <pc:docMk/>
          <pc:sldMk cId="1821598383" sldId="4483"/>
        </pc:sldMkLst>
        <pc:spChg chg="add mod">
          <ac:chgData name="Juliana Barros" userId="7ba259c6-7bb4-49a9-8cd6-2187ffa0d615" providerId="ADAL" clId="{C76A1A53-47F2-4644-99DB-0FAB1E53C80D}" dt="2024-11-08T09:43:54.400" v="13345" actId="1035"/>
          <ac:spMkLst>
            <pc:docMk/>
            <pc:sldMk cId="1821598383" sldId="4483"/>
            <ac:spMk id="15" creationId="{2AEB26A8-F5AF-4F4F-8373-DC91DB4376F1}"/>
          </ac:spMkLst>
        </pc:spChg>
        <pc:spChg chg="add mod">
          <ac:chgData name="Juliana Barros" userId="7ba259c6-7bb4-49a9-8cd6-2187ffa0d615" providerId="ADAL" clId="{C76A1A53-47F2-4644-99DB-0FAB1E53C80D}" dt="2024-11-08T09:23:42.864" v="12984" actId="207"/>
          <ac:spMkLst>
            <pc:docMk/>
            <pc:sldMk cId="1821598383" sldId="4483"/>
            <ac:spMk id="20" creationId="{73B506C1-264E-4917-831D-E3284AD3A082}"/>
          </ac:spMkLst>
        </pc:spChg>
        <pc:spChg chg="add del mod">
          <ac:chgData name="Juliana Barros" userId="7ba259c6-7bb4-49a9-8cd6-2187ffa0d615" providerId="ADAL" clId="{C76A1A53-47F2-4644-99DB-0FAB1E53C80D}" dt="2024-11-08T09:32:43.636" v="13209" actId="478"/>
          <ac:spMkLst>
            <pc:docMk/>
            <pc:sldMk cId="1821598383" sldId="4483"/>
            <ac:spMk id="22" creationId="{5C519A0C-F48B-450D-BBF8-56FC6BA62485}"/>
          </ac:spMkLst>
        </pc:spChg>
        <pc:spChg chg="add del mod">
          <ac:chgData name="Juliana Barros" userId="7ba259c6-7bb4-49a9-8cd6-2187ffa0d615" providerId="ADAL" clId="{C76A1A53-47F2-4644-99DB-0FAB1E53C80D}" dt="2024-11-08T09:32:43.636" v="13209" actId="478"/>
          <ac:spMkLst>
            <pc:docMk/>
            <pc:sldMk cId="1821598383" sldId="4483"/>
            <ac:spMk id="25" creationId="{2F40D50A-7BC7-4851-AAFB-71BD417E2BFE}"/>
          </ac:spMkLst>
        </pc:spChg>
        <pc:spChg chg="add del mod">
          <ac:chgData name="Juliana Barros" userId="7ba259c6-7bb4-49a9-8cd6-2187ffa0d615" providerId="ADAL" clId="{C76A1A53-47F2-4644-99DB-0FAB1E53C80D}" dt="2024-11-08T09:32:43.636" v="13209" actId="478"/>
          <ac:spMkLst>
            <pc:docMk/>
            <pc:sldMk cId="1821598383" sldId="4483"/>
            <ac:spMk id="26" creationId="{4F4AF817-FCC2-47EC-8A7E-E6EC58B0B72F}"/>
          </ac:spMkLst>
        </pc:spChg>
        <pc:spChg chg="add del mod">
          <ac:chgData name="Juliana Barros" userId="7ba259c6-7bb4-49a9-8cd6-2187ffa0d615" providerId="ADAL" clId="{C76A1A53-47F2-4644-99DB-0FAB1E53C80D}" dt="2024-11-08T09:32:43.636" v="13209" actId="478"/>
          <ac:spMkLst>
            <pc:docMk/>
            <pc:sldMk cId="1821598383" sldId="4483"/>
            <ac:spMk id="27" creationId="{B921A9AF-1D09-4346-A079-D76068F1AB90}"/>
          </ac:spMkLst>
        </pc:spChg>
        <pc:spChg chg="add del mod">
          <ac:chgData name="Juliana Barros" userId="7ba259c6-7bb4-49a9-8cd6-2187ffa0d615" providerId="ADAL" clId="{C76A1A53-47F2-4644-99DB-0FAB1E53C80D}" dt="2024-11-08T09:32:43.636" v="13209" actId="478"/>
          <ac:spMkLst>
            <pc:docMk/>
            <pc:sldMk cId="1821598383" sldId="4483"/>
            <ac:spMk id="28" creationId="{BF567F05-B983-427F-A4B2-1BBE2A0DB943}"/>
          </ac:spMkLst>
        </pc:spChg>
        <pc:spChg chg="add del mod">
          <ac:chgData name="Juliana Barros" userId="7ba259c6-7bb4-49a9-8cd6-2187ffa0d615" providerId="ADAL" clId="{C76A1A53-47F2-4644-99DB-0FAB1E53C80D}" dt="2024-11-08T09:32:43.636" v="13209" actId="478"/>
          <ac:spMkLst>
            <pc:docMk/>
            <pc:sldMk cId="1821598383" sldId="4483"/>
            <ac:spMk id="29" creationId="{CFEA7FF6-948D-4208-A377-4BDAB9C9E85E}"/>
          </ac:spMkLst>
        </pc:spChg>
        <pc:spChg chg="add del mod">
          <ac:chgData name="Juliana Barros" userId="7ba259c6-7bb4-49a9-8cd6-2187ffa0d615" providerId="ADAL" clId="{C76A1A53-47F2-4644-99DB-0FAB1E53C80D}" dt="2024-11-08T09:32:43.636" v="13209" actId="478"/>
          <ac:spMkLst>
            <pc:docMk/>
            <pc:sldMk cId="1821598383" sldId="4483"/>
            <ac:spMk id="30" creationId="{AE0D1338-249A-4DD7-AF2A-DCEE0FDB6556}"/>
          </ac:spMkLst>
        </pc:spChg>
        <pc:spChg chg="add del mod">
          <ac:chgData name="Juliana Barros" userId="7ba259c6-7bb4-49a9-8cd6-2187ffa0d615" providerId="ADAL" clId="{C76A1A53-47F2-4644-99DB-0FAB1E53C80D}" dt="2024-11-08T09:32:43.636" v="13209" actId="478"/>
          <ac:spMkLst>
            <pc:docMk/>
            <pc:sldMk cId="1821598383" sldId="4483"/>
            <ac:spMk id="31" creationId="{36D90C62-9B72-47B3-9320-FB1AA6C0CF4D}"/>
          </ac:spMkLst>
        </pc:spChg>
        <pc:spChg chg="add del mod">
          <ac:chgData name="Juliana Barros" userId="7ba259c6-7bb4-49a9-8cd6-2187ffa0d615" providerId="ADAL" clId="{C76A1A53-47F2-4644-99DB-0FAB1E53C80D}" dt="2024-11-08T09:32:43.636" v="13209" actId="478"/>
          <ac:spMkLst>
            <pc:docMk/>
            <pc:sldMk cId="1821598383" sldId="4483"/>
            <ac:spMk id="32" creationId="{AD6BC3C9-9FCA-4B76-BA30-FB93BC2D29B3}"/>
          </ac:spMkLst>
        </pc:spChg>
        <pc:grpChg chg="add mod">
          <ac:chgData name="Juliana Barros" userId="7ba259c6-7bb4-49a9-8cd6-2187ffa0d615" providerId="ADAL" clId="{C76A1A53-47F2-4644-99DB-0FAB1E53C80D}" dt="2024-11-08T09:23:48.092" v="12985" actId="208"/>
          <ac:grpSpMkLst>
            <pc:docMk/>
            <pc:sldMk cId="1821598383" sldId="4483"/>
            <ac:grpSpMk id="16" creationId="{17166A65-92DE-42AA-91E6-12C41B24C52D}"/>
          </ac:grpSpMkLst>
        </pc:grpChg>
        <pc:graphicFrameChg chg="add mod modGraphic">
          <ac:chgData name="Juliana Barros" userId="7ba259c6-7bb4-49a9-8cd6-2187ffa0d615" providerId="ADAL" clId="{C76A1A53-47F2-4644-99DB-0FAB1E53C80D}" dt="2024-11-08T09:38:49.918" v="13283" actId="14100"/>
          <ac:graphicFrameMkLst>
            <pc:docMk/>
            <pc:sldMk cId="1821598383" sldId="4483"/>
            <ac:graphicFrameMk id="2" creationId="{254635B6-86F9-4677-AC2D-05D5920D2EEF}"/>
          </ac:graphicFrameMkLst>
        </pc:graphicFrameChg>
        <pc:graphicFrameChg chg="add del mod modGraphic">
          <ac:chgData name="Juliana Barros" userId="7ba259c6-7bb4-49a9-8cd6-2187ffa0d615" providerId="ADAL" clId="{C76A1A53-47F2-4644-99DB-0FAB1E53C80D}" dt="2024-11-08T09:38:48.436" v="13280" actId="478"/>
          <ac:graphicFrameMkLst>
            <pc:docMk/>
            <pc:sldMk cId="1821598383" sldId="4483"/>
            <ac:graphicFrameMk id="33" creationId="{F9A16F02-C163-48AD-875C-CA9CCC031E00}"/>
          </ac:graphicFrameMkLst>
        </pc:graphicFrameChg>
        <pc:picChg chg="add mod">
          <ac:chgData name="Juliana Barros" userId="7ba259c6-7bb4-49a9-8cd6-2187ffa0d615" providerId="ADAL" clId="{C76A1A53-47F2-4644-99DB-0FAB1E53C80D}" dt="2024-11-08T09:39:11.530" v="13284" actId="1076"/>
          <ac:picMkLst>
            <pc:docMk/>
            <pc:sldMk cId="1821598383" sldId="4483"/>
            <ac:picMk id="10" creationId="{49E12678-FD40-4BEB-850A-F8F52FFF22A0}"/>
          </ac:picMkLst>
        </pc:picChg>
        <pc:picChg chg="add del mod">
          <ac:chgData name="Juliana Barros" userId="7ba259c6-7bb4-49a9-8cd6-2187ffa0d615" providerId="ADAL" clId="{C76A1A53-47F2-4644-99DB-0FAB1E53C80D}" dt="2024-11-08T09:32:43.636" v="13209" actId="478"/>
          <ac:picMkLst>
            <pc:docMk/>
            <pc:sldMk cId="1821598383" sldId="4483"/>
            <ac:picMk id="12" creationId="{4C6F2CB6-E8F0-45B1-871D-08532C64DFFD}"/>
          </ac:picMkLst>
        </pc:picChg>
        <pc:picChg chg="del">
          <ac:chgData name="Juliana Barros" userId="7ba259c6-7bb4-49a9-8cd6-2187ffa0d615" providerId="ADAL" clId="{C76A1A53-47F2-4644-99DB-0FAB1E53C80D}" dt="2024-11-08T09:23:08.392" v="12980" actId="478"/>
          <ac:picMkLst>
            <pc:docMk/>
            <pc:sldMk cId="1821598383" sldId="4483"/>
            <ac:picMk id="14" creationId="{4A978F96-0F50-48C0-89A0-AF28985FF1D3}"/>
          </ac:picMkLst>
        </pc:picChg>
        <pc:inkChg chg="mod">
          <ac:chgData name="Juliana Barros" userId="7ba259c6-7bb4-49a9-8cd6-2187ffa0d615" providerId="ADAL" clId="{C76A1A53-47F2-4644-99DB-0FAB1E53C80D}" dt="2024-11-08T09:23:23.491" v="12981"/>
          <ac:inkMkLst>
            <pc:docMk/>
            <pc:sldMk cId="1821598383" sldId="4483"/>
            <ac:inkMk id="17" creationId="{EAA26197-8791-4ED5-A39F-7F1A690A3FAB}"/>
          </ac:inkMkLst>
        </pc:inkChg>
        <pc:inkChg chg="mod">
          <ac:chgData name="Juliana Barros" userId="7ba259c6-7bb4-49a9-8cd6-2187ffa0d615" providerId="ADAL" clId="{C76A1A53-47F2-4644-99DB-0FAB1E53C80D}" dt="2024-11-08T09:23:23.491" v="12981"/>
          <ac:inkMkLst>
            <pc:docMk/>
            <pc:sldMk cId="1821598383" sldId="4483"/>
            <ac:inkMk id="18" creationId="{C787FC88-2283-4C11-ACF3-A81F0335BA36}"/>
          </ac:inkMkLst>
        </pc:inkChg>
        <pc:inkChg chg="mod">
          <ac:chgData name="Juliana Barros" userId="7ba259c6-7bb4-49a9-8cd6-2187ffa0d615" providerId="ADAL" clId="{C76A1A53-47F2-4644-99DB-0FAB1E53C80D}" dt="2024-11-08T09:23:23.491" v="12981"/>
          <ac:inkMkLst>
            <pc:docMk/>
            <pc:sldMk cId="1821598383" sldId="4483"/>
            <ac:inkMk id="19" creationId="{66A569D1-A9B2-41E7-9E87-F740F1888C0E}"/>
          </ac:inkMkLst>
        </pc:inkChg>
      </pc:sldChg>
      <pc:sldChg chg="add del">
        <pc:chgData name="Juliana Barros" userId="7ba259c6-7bb4-49a9-8cd6-2187ffa0d615" providerId="ADAL" clId="{C76A1A53-47F2-4644-99DB-0FAB1E53C80D}" dt="2024-11-08T09:40:26.224" v="13287"/>
        <pc:sldMkLst>
          <pc:docMk/>
          <pc:sldMk cId="465059125" sldId="4484"/>
        </pc:sldMkLst>
      </pc:sldChg>
      <pc:sldChg chg="addSp delSp modSp add mod">
        <pc:chgData name="Juliana Barros" userId="7ba259c6-7bb4-49a9-8cd6-2187ffa0d615" providerId="ADAL" clId="{C76A1A53-47F2-4644-99DB-0FAB1E53C80D}" dt="2024-11-08T09:43:37.814" v="13339" actId="2711"/>
        <pc:sldMkLst>
          <pc:docMk/>
          <pc:sldMk cId="1580826524" sldId="4484"/>
        </pc:sldMkLst>
        <pc:spChg chg="del">
          <ac:chgData name="Juliana Barros" userId="7ba259c6-7bb4-49a9-8cd6-2187ffa0d615" providerId="ADAL" clId="{C76A1A53-47F2-4644-99DB-0FAB1E53C80D}" dt="2024-11-08T09:40:42.907" v="13289" actId="478"/>
          <ac:spMkLst>
            <pc:docMk/>
            <pc:sldMk cId="1580826524" sldId="4484"/>
            <ac:spMk id="15" creationId="{2AEB26A8-F5AF-4F4F-8373-DC91DB4376F1}"/>
          </ac:spMkLst>
        </pc:spChg>
        <pc:spChg chg="add mod">
          <ac:chgData name="Juliana Barros" userId="7ba259c6-7bb4-49a9-8cd6-2187ffa0d615" providerId="ADAL" clId="{C76A1A53-47F2-4644-99DB-0FAB1E53C80D}" dt="2024-11-08T09:43:37.814" v="13339" actId="2711"/>
          <ac:spMkLst>
            <pc:docMk/>
            <pc:sldMk cId="1580826524" sldId="4484"/>
            <ac:spMk id="22" creationId="{94FF4316-6D91-4DB4-8F63-4136527BA595}"/>
          </ac:spMkLst>
        </pc:spChg>
        <pc:spChg chg="add del mod">
          <ac:chgData name="Juliana Barros" userId="7ba259c6-7bb4-49a9-8cd6-2187ffa0d615" providerId="ADAL" clId="{C76A1A53-47F2-4644-99DB-0FAB1E53C80D}" dt="2024-11-08T09:42:42.408" v="13332" actId="478"/>
          <ac:spMkLst>
            <pc:docMk/>
            <pc:sldMk cId="1580826524" sldId="4484"/>
            <ac:spMk id="30" creationId="{BD4E717D-A88B-428F-A311-F87F6141E131}"/>
          </ac:spMkLst>
        </pc:spChg>
        <pc:spChg chg="add del mod">
          <ac:chgData name="Juliana Barros" userId="7ba259c6-7bb4-49a9-8cd6-2187ffa0d615" providerId="ADAL" clId="{C76A1A53-47F2-4644-99DB-0FAB1E53C80D}" dt="2024-11-08T09:42:42.408" v="13332" actId="478"/>
          <ac:spMkLst>
            <pc:docMk/>
            <pc:sldMk cId="1580826524" sldId="4484"/>
            <ac:spMk id="31" creationId="{C42F274F-5306-4CB7-8C5B-3D625C9C72DF}"/>
          </ac:spMkLst>
        </pc:spChg>
        <pc:spChg chg="add del mod">
          <ac:chgData name="Juliana Barros" userId="7ba259c6-7bb4-49a9-8cd6-2187ffa0d615" providerId="ADAL" clId="{C76A1A53-47F2-4644-99DB-0FAB1E53C80D}" dt="2024-11-08T09:42:42.408" v="13332" actId="478"/>
          <ac:spMkLst>
            <pc:docMk/>
            <pc:sldMk cId="1580826524" sldId="4484"/>
            <ac:spMk id="32" creationId="{B376EE0A-9001-476F-AB6C-EDFAC2692804}"/>
          </ac:spMkLst>
        </pc:spChg>
        <pc:spChg chg="add del mod">
          <ac:chgData name="Juliana Barros" userId="7ba259c6-7bb4-49a9-8cd6-2187ffa0d615" providerId="ADAL" clId="{C76A1A53-47F2-4644-99DB-0FAB1E53C80D}" dt="2024-11-08T09:42:42.408" v="13332" actId="478"/>
          <ac:spMkLst>
            <pc:docMk/>
            <pc:sldMk cId="1580826524" sldId="4484"/>
            <ac:spMk id="33" creationId="{84E43C0D-629E-4913-A89A-66724F9F6C9A}"/>
          </ac:spMkLst>
        </pc:spChg>
        <pc:spChg chg="add del mod">
          <ac:chgData name="Juliana Barros" userId="7ba259c6-7bb4-49a9-8cd6-2187ffa0d615" providerId="ADAL" clId="{C76A1A53-47F2-4644-99DB-0FAB1E53C80D}" dt="2024-11-08T09:42:42.408" v="13332" actId="478"/>
          <ac:spMkLst>
            <pc:docMk/>
            <pc:sldMk cId="1580826524" sldId="4484"/>
            <ac:spMk id="34" creationId="{69591BF3-8DD5-439A-80E6-050974E61BCD}"/>
          </ac:spMkLst>
        </pc:spChg>
        <pc:spChg chg="add del mod">
          <ac:chgData name="Juliana Barros" userId="7ba259c6-7bb4-49a9-8cd6-2187ffa0d615" providerId="ADAL" clId="{C76A1A53-47F2-4644-99DB-0FAB1E53C80D}" dt="2024-11-08T09:42:42.408" v="13332" actId="478"/>
          <ac:spMkLst>
            <pc:docMk/>
            <pc:sldMk cId="1580826524" sldId="4484"/>
            <ac:spMk id="35" creationId="{DCEC23A3-B149-4FA5-9090-C4CBF967E95B}"/>
          </ac:spMkLst>
        </pc:spChg>
        <pc:spChg chg="add del mod">
          <ac:chgData name="Juliana Barros" userId="7ba259c6-7bb4-49a9-8cd6-2187ffa0d615" providerId="ADAL" clId="{C76A1A53-47F2-4644-99DB-0FAB1E53C80D}" dt="2024-11-08T09:42:42.408" v="13332" actId="478"/>
          <ac:spMkLst>
            <pc:docMk/>
            <pc:sldMk cId="1580826524" sldId="4484"/>
            <ac:spMk id="36" creationId="{F1320CD1-76FF-4A80-AA1D-00F55C7E49CC}"/>
          </ac:spMkLst>
        </pc:spChg>
        <pc:grpChg chg="del">
          <ac:chgData name="Juliana Barros" userId="7ba259c6-7bb4-49a9-8cd6-2187ffa0d615" providerId="ADAL" clId="{C76A1A53-47F2-4644-99DB-0FAB1E53C80D}" dt="2024-11-08T09:40:42.907" v="13289" actId="478"/>
          <ac:grpSpMkLst>
            <pc:docMk/>
            <pc:sldMk cId="1580826524" sldId="4484"/>
            <ac:grpSpMk id="16" creationId="{17166A65-92DE-42AA-91E6-12C41B24C52D}"/>
          </ac:grpSpMkLst>
        </pc:grpChg>
        <pc:grpChg chg="add mod">
          <ac:chgData name="Juliana Barros" userId="7ba259c6-7bb4-49a9-8cd6-2187ffa0d615" providerId="ADAL" clId="{C76A1A53-47F2-4644-99DB-0FAB1E53C80D}" dt="2024-11-08T09:43:33.178" v="13338" actId="208"/>
          <ac:grpSpMkLst>
            <pc:docMk/>
            <pc:sldMk cId="1580826524" sldId="4484"/>
            <ac:grpSpMk id="25" creationId="{22AE4EA0-B3DF-435B-BD5B-F661A6DF7FD9}"/>
          </ac:grpSpMkLst>
        </pc:grpChg>
        <pc:graphicFrameChg chg="mod modGraphic">
          <ac:chgData name="Juliana Barros" userId="7ba259c6-7bb4-49a9-8cd6-2187ffa0d615" providerId="ADAL" clId="{C76A1A53-47F2-4644-99DB-0FAB1E53C80D}" dt="2024-11-08T09:43:16.094" v="13336" actId="1076"/>
          <ac:graphicFrameMkLst>
            <pc:docMk/>
            <pc:sldMk cId="1580826524" sldId="4484"/>
            <ac:graphicFrameMk id="2" creationId="{254635B6-86F9-4677-AC2D-05D5920D2EEF}"/>
          </ac:graphicFrameMkLst>
        </pc:graphicFrameChg>
        <pc:picChg chg="del">
          <ac:chgData name="Juliana Barros" userId="7ba259c6-7bb4-49a9-8cd6-2187ffa0d615" providerId="ADAL" clId="{C76A1A53-47F2-4644-99DB-0FAB1E53C80D}" dt="2024-11-08T09:41:06.478" v="13294" actId="478"/>
          <ac:picMkLst>
            <pc:docMk/>
            <pc:sldMk cId="1580826524" sldId="4484"/>
            <ac:picMk id="10" creationId="{49E12678-FD40-4BEB-850A-F8F52FFF22A0}"/>
          </ac:picMkLst>
        </pc:picChg>
        <pc:picChg chg="add del mod">
          <ac:chgData name="Juliana Barros" userId="7ba259c6-7bb4-49a9-8cd6-2187ffa0d615" providerId="ADAL" clId="{C76A1A53-47F2-4644-99DB-0FAB1E53C80D}" dt="2024-11-08T09:42:42.408" v="13332" actId="478"/>
          <ac:picMkLst>
            <pc:docMk/>
            <pc:sldMk cId="1580826524" sldId="4484"/>
            <ac:picMk id="29" creationId="{C20D195C-CB63-4C46-907F-6398F74AD65A}"/>
          </ac:picMkLst>
        </pc:picChg>
        <pc:picChg chg="add mod">
          <ac:chgData name="Juliana Barros" userId="7ba259c6-7bb4-49a9-8cd6-2187ffa0d615" providerId="ADAL" clId="{C76A1A53-47F2-4644-99DB-0FAB1E53C80D}" dt="2024-11-08T09:43:05.948" v="13335" actId="1076"/>
          <ac:picMkLst>
            <pc:docMk/>
            <pc:sldMk cId="1580826524" sldId="4484"/>
            <ac:picMk id="37" creationId="{851B7BCE-363F-4C5A-BDFF-45D120AD58D5}"/>
          </ac:picMkLst>
        </pc:picChg>
        <pc:inkChg chg="mod">
          <ac:chgData name="Juliana Barros" userId="7ba259c6-7bb4-49a9-8cd6-2187ffa0d615" providerId="ADAL" clId="{C76A1A53-47F2-4644-99DB-0FAB1E53C80D}" dt="2024-11-08T09:40:43.578" v="13290"/>
          <ac:inkMkLst>
            <pc:docMk/>
            <pc:sldMk cId="1580826524" sldId="4484"/>
            <ac:inkMk id="26" creationId="{88D78919-9C2F-412B-966B-AC14BA2B6F2F}"/>
          </ac:inkMkLst>
        </pc:inkChg>
        <pc:inkChg chg="mod">
          <ac:chgData name="Juliana Barros" userId="7ba259c6-7bb4-49a9-8cd6-2187ffa0d615" providerId="ADAL" clId="{C76A1A53-47F2-4644-99DB-0FAB1E53C80D}" dt="2024-11-08T09:40:43.578" v="13290"/>
          <ac:inkMkLst>
            <pc:docMk/>
            <pc:sldMk cId="1580826524" sldId="4484"/>
            <ac:inkMk id="27" creationId="{BD347CFE-57C6-45E0-8D2D-D5674CB4DF54}"/>
          </ac:inkMkLst>
        </pc:inkChg>
        <pc:inkChg chg="mod">
          <ac:chgData name="Juliana Barros" userId="7ba259c6-7bb4-49a9-8cd6-2187ffa0d615" providerId="ADAL" clId="{C76A1A53-47F2-4644-99DB-0FAB1E53C80D}" dt="2024-11-08T09:40:43.578" v="13290"/>
          <ac:inkMkLst>
            <pc:docMk/>
            <pc:sldMk cId="1580826524" sldId="4484"/>
            <ac:inkMk id="28" creationId="{38A0DEB3-E2BC-4E31-9B08-A5143697333B}"/>
          </ac:inkMkLst>
        </pc:inkChg>
      </pc:sldChg>
      <pc:sldChg chg="add del">
        <pc:chgData name="Juliana Barros" userId="7ba259c6-7bb4-49a9-8cd6-2187ffa0d615" providerId="ADAL" clId="{C76A1A53-47F2-4644-99DB-0FAB1E53C80D}" dt="2024-11-08T09:44:57.898" v="13348"/>
        <pc:sldMkLst>
          <pc:docMk/>
          <pc:sldMk cId="3132848766" sldId="4485"/>
        </pc:sldMkLst>
      </pc:sldChg>
      <pc:sldChg chg="addSp delSp modSp add mod">
        <pc:chgData name="Juliana Barros" userId="7ba259c6-7bb4-49a9-8cd6-2187ffa0d615" providerId="ADAL" clId="{C76A1A53-47F2-4644-99DB-0FAB1E53C80D}" dt="2024-11-08T09:46:02.949" v="13360"/>
        <pc:sldMkLst>
          <pc:docMk/>
          <pc:sldMk cId="3281568896" sldId="4485"/>
        </pc:sldMkLst>
        <pc:spChg chg="del mod">
          <ac:chgData name="Juliana Barros" userId="7ba259c6-7bb4-49a9-8cd6-2187ffa0d615" providerId="ADAL" clId="{C76A1A53-47F2-4644-99DB-0FAB1E53C80D}" dt="2024-11-08T09:45:27.382" v="13358"/>
          <ac:spMkLst>
            <pc:docMk/>
            <pc:sldMk cId="3281568896" sldId="4485"/>
            <ac:spMk id="11" creationId="{0E9A0FC6-62A8-B361-6F1B-3C2990BE65E5}"/>
          </ac:spMkLst>
        </pc:spChg>
        <pc:spChg chg="del">
          <ac:chgData name="Juliana Barros" userId="7ba259c6-7bb4-49a9-8cd6-2187ffa0d615" providerId="ADAL" clId="{C76A1A53-47F2-4644-99DB-0FAB1E53C80D}" dt="2024-11-08T09:45:02.211" v="13350" actId="478"/>
          <ac:spMkLst>
            <pc:docMk/>
            <pc:sldMk cId="3281568896" sldId="4485"/>
            <ac:spMk id="20" creationId="{73B506C1-264E-4917-831D-E3284AD3A082}"/>
          </ac:spMkLst>
        </pc:spChg>
        <pc:spChg chg="del">
          <ac:chgData name="Juliana Barros" userId="7ba259c6-7bb4-49a9-8cd6-2187ffa0d615" providerId="ADAL" clId="{C76A1A53-47F2-4644-99DB-0FAB1E53C80D}" dt="2024-11-08T09:45:02.211" v="13350" actId="478"/>
          <ac:spMkLst>
            <pc:docMk/>
            <pc:sldMk cId="3281568896" sldId="4485"/>
            <ac:spMk id="22" creationId="{94FF4316-6D91-4DB4-8F63-4136527BA595}"/>
          </ac:spMkLst>
        </pc:spChg>
        <pc:grpChg chg="del">
          <ac:chgData name="Juliana Barros" userId="7ba259c6-7bb4-49a9-8cd6-2187ffa0d615" providerId="ADAL" clId="{C76A1A53-47F2-4644-99DB-0FAB1E53C80D}" dt="2024-11-08T09:45:02.211" v="13350" actId="478"/>
          <ac:grpSpMkLst>
            <pc:docMk/>
            <pc:sldMk cId="3281568896" sldId="4485"/>
            <ac:grpSpMk id="25" creationId="{22AE4EA0-B3DF-435B-BD5B-F661A6DF7FD9}"/>
          </ac:grpSpMkLst>
        </pc:grpChg>
        <pc:graphicFrameChg chg="del">
          <ac:chgData name="Juliana Barros" userId="7ba259c6-7bb4-49a9-8cd6-2187ffa0d615" providerId="ADAL" clId="{C76A1A53-47F2-4644-99DB-0FAB1E53C80D}" dt="2024-11-08T09:45:02.211" v="13350" actId="478"/>
          <ac:graphicFrameMkLst>
            <pc:docMk/>
            <pc:sldMk cId="3281568896" sldId="4485"/>
            <ac:graphicFrameMk id="2" creationId="{254635B6-86F9-4677-AC2D-05D5920D2EEF}"/>
          </ac:graphicFrameMkLst>
        </pc:graphicFrameChg>
        <pc:picChg chg="add mod">
          <ac:chgData name="Juliana Barros" userId="7ba259c6-7bb4-49a9-8cd6-2187ffa0d615" providerId="ADAL" clId="{C76A1A53-47F2-4644-99DB-0FAB1E53C80D}" dt="2024-11-08T09:46:02.949" v="13360"/>
          <ac:picMkLst>
            <pc:docMk/>
            <pc:sldMk cId="3281568896" sldId="4485"/>
            <ac:picMk id="17" creationId="{A32C8502-8BAD-4C8A-9AEF-970232B6A9CD}"/>
          </ac:picMkLst>
        </pc:picChg>
        <pc:picChg chg="del">
          <ac:chgData name="Juliana Barros" userId="7ba259c6-7bb4-49a9-8cd6-2187ffa0d615" providerId="ADAL" clId="{C76A1A53-47F2-4644-99DB-0FAB1E53C80D}" dt="2024-11-08T09:45:02.211" v="13350" actId="478"/>
          <ac:picMkLst>
            <pc:docMk/>
            <pc:sldMk cId="3281568896" sldId="4485"/>
            <ac:picMk id="37" creationId="{851B7BCE-363F-4C5A-BDFF-45D120AD58D5}"/>
          </ac:picMkLst>
        </pc:picChg>
      </pc:sldChg>
      <pc:sldMasterChg chg="delSldLayout">
        <pc:chgData name="Juliana Barros" userId="7ba259c6-7bb4-49a9-8cd6-2187ffa0d615" providerId="ADAL" clId="{C76A1A53-47F2-4644-99DB-0FAB1E53C80D}" dt="2024-11-08T09:44:06.170" v="13346" actId="47"/>
        <pc:sldMasterMkLst>
          <pc:docMk/>
          <pc:sldMasterMk cId="1979358388" sldId="2147483648"/>
        </pc:sldMasterMkLst>
        <pc:sldLayoutChg chg="del">
          <pc:chgData name="Juliana Barros" userId="7ba259c6-7bb4-49a9-8cd6-2187ffa0d615" providerId="ADAL" clId="{C76A1A53-47F2-4644-99DB-0FAB1E53C80D}" dt="2024-10-31T14:33:17.132" v="2501" actId="47"/>
          <pc:sldLayoutMkLst>
            <pc:docMk/>
            <pc:sldMasterMk cId="1979358388" sldId="2147483648"/>
            <pc:sldLayoutMk cId="3595465782" sldId="2147483660"/>
          </pc:sldLayoutMkLst>
        </pc:sldLayoutChg>
        <pc:sldLayoutChg chg="del">
          <pc:chgData name="Juliana Barros" userId="7ba259c6-7bb4-49a9-8cd6-2187ffa0d615" providerId="ADAL" clId="{C76A1A53-47F2-4644-99DB-0FAB1E53C80D}" dt="2024-10-31T12:22:25.823" v="1636" actId="47"/>
          <pc:sldLayoutMkLst>
            <pc:docMk/>
            <pc:sldMasterMk cId="1979358388" sldId="2147483648"/>
            <pc:sldLayoutMk cId="2955746020" sldId="2147483661"/>
          </pc:sldLayoutMkLst>
        </pc:sldLayoutChg>
        <pc:sldLayoutChg chg="del">
          <pc:chgData name="Juliana Barros" userId="7ba259c6-7bb4-49a9-8cd6-2187ffa0d615" providerId="ADAL" clId="{C76A1A53-47F2-4644-99DB-0FAB1E53C80D}" dt="2024-11-07T11:23:26.504" v="10627" actId="47"/>
          <pc:sldLayoutMkLst>
            <pc:docMk/>
            <pc:sldMasterMk cId="1979358388" sldId="2147483648"/>
            <pc:sldLayoutMk cId="2788453757" sldId="2147483662"/>
          </pc:sldLayoutMkLst>
        </pc:sldLayoutChg>
        <pc:sldLayoutChg chg="del">
          <pc:chgData name="Juliana Barros" userId="7ba259c6-7bb4-49a9-8cd6-2187ffa0d615" providerId="ADAL" clId="{C76A1A53-47F2-4644-99DB-0FAB1E53C80D}" dt="2024-11-08T09:44:06.170" v="13346" actId="47"/>
          <pc:sldLayoutMkLst>
            <pc:docMk/>
            <pc:sldMasterMk cId="1979358388" sldId="2147483648"/>
            <pc:sldLayoutMk cId="476151084" sldId="2147483663"/>
          </pc:sldLayoutMkLst>
        </pc:sldLayoutChg>
      </pc:sldMasterChg>
    </pc:docChg>
  </pc:docChgLst>
  <pc:docChgLst>
    <pc:chgData name="Marisa Pinheiro" userId="03c22a18-8c1b-4da5-8b13-f25bd64966f0" providerId="ADAL" clId="{940061CE-872D-674E-811D-2EB9D346CF7B}"/>
    <pc:docChg chg="undo custSel delSld modSld modMainMaster">
      <pc:chgData name="Marisa Pinheiro" userId="03c22a18-8c1b-4da5-8b13-f25bd64966f0" providerId="ADAL" clId="{940061CE-872D-674E-811D-2EB9D346CF7B}" dt="2025-08-08T13:06:06.241" v="311"/>
      <pc:docMkLst>
        <pc:docMk/>
      </pc:docMkLst>
      <pc:sldChg chg="del">
        <pc:chgData name="Marisa Pinheiro" userId="03c22a18-8c1b-4da5-8b13-f25bd64966f0" providerId="ADAL" clId="{940061CE-872D-674E-811D-2EB9D346CF7B}" dt="2025-08-08T13:05:49.339" v="248" actId="2696"/>
        <pc:sldMkLst>
          <pc:docMk/>
          <pc:sldMk cId="140121581" sldId="259"/>
        </pc:sldMkLst>
      </pc:sldChg>
      <pc:sldChg chg="addSp delSp modSp mod">
        <pc:chgData name="Marisa Pinheiro" userId="03c22a18-8c1b-4da5-8b13-f25bd64966f0" providerId="ADAL" clId="{940061CE-872D-674E-811D-2EB9D346CF7B}" dt="2025-08-08T13:06:06.241" v="311"/>
        <pc:sldMkLst>
          <pc:docMk/>
          <pc:sldMk cId="2990756474" sldId="272"/>
        </pc:sldMkLst>
        <pc:spChg chg="mod">
          <ac:chgData name="Marisa Pinheiro" userId="03c22a18-8c1b-4da5-8b13-f25bd64966f0" providerId="ADAL" clId="{940061CE-872D-674E-811D-2EB9D346CF7B}" dt="2025-08-08T13:05:54.762" v="305" actId="1076"/>
          <ac:spMkLst>
            <pc:docMk/>
            <pc:sldMk cId="2990756474" sldId="272"/>
            <ac:spMk id="7" creationId="{08F098DD-ACA2-ABF4-0A78-6E892F13F3C5}"/>
          </ac:spMkLst>
        </pc:spChg>
        <pc:picChg chg="del">
          <ac:chgData name="Marisa Pinheiro" userId="03c22a18-8c1b-4da5-8b13-f25bd64966f0" providerId="ADAL" clId="{940061CE-872D-674E-811D-2EB9D346CF7B}" dt="2025-08-08T13:05:58.608" v="308" actId="478"/>
          <ac:picMkLst>
            <pc:docMk/>
            <pc:sldMk cId="2990756474" sldId="272"/>
            <ac:picMk id="2" creationId="{3A9C2429-88B8-9DCE-F2A0-15347D3CC7F5}"/>
          </ac:picMkLst>
        </pc:picChg>
        <pc:picChg chg="del">
          <ac:chgData name="Marisa Pinheiro" userId="03c22a18-8c1b-4da5-8b13-f25bd64966f0" providerId="ADAL" clId="{940061CE-872D-674E-811D-2EB9D346CF7B}" dt="2025-08-08T13:05:58.145" v="307" actId="478"/>
          <ac:picMkLst>
            <pc:docMk/>
            <pc:sldMk cId="2990756474" sldId="272"/>
            <ac:picMk id="3" creationId="{19C55AF4-75E5-DDDD-02C7-78785EC3AB26}"/>
          </ac:picMkLst>
        </pc:picChg>
        <pc:picChg chg="del">
          <ac:chgData name="Marisa Pinheiro" userId="03c22a18-8c1b-4da5-8b13-f25bd64966f0" providerId="ADAL" clId="{940061CE-872D-674E-811D-2EB9D346CF7B}" dt="2025-08-08T13:05:59.671" v="309" actId="478"/>
          <ac:picMkLst>
            <pc:docMk/>
            <pc:sldMk cId="2990756474" sldId="272"/>
            <ac:picMk id="4" creationId="{9087AAD0-536A-CFEA-F5C1-F4442F9365CB}"/>
          </ac:picMkLst>
        </pc:picChg>
        <pc:picChg chg="del">
          <ac:chgData name="Marisa Pinheiro" userId="03c22a18-8c1b-4da5-8b13-f25bd64966f0" providerId="ADAL" clId="{940061CE-872D-674E-811D-2EB9D346CF7B}" dt="2025-08-08T13:06:00.149" v="310" actId="478"/>
          <ac:picMkLst>
            <pc:docMk/>
            <pc:sldMk cId="2990756474" sldId="272"/>
            <ac:picMk id="5" creationId="{25AC9A02-C079-A436-9C9B-503F7B4D7313}"/>
          </ac:picMkLst>
        </pc:picChg>
        <pc:picChg chg="add mod">
          <ac:chgData name="Marisa Pinheiro" userId="03c22a18-8c1b-4da5-8b13-f25bd64966f0" providerId="ADAL" clId="{940061CE-872D-674E-811D-2EB9D346CF7B}" dt="2025-08-08T13:06:06.241" v="311"/>
          <ac:picMkLst>
            <pc:docMk/>
            <pc:sldMk cId="2990756474" sldId="272"/>
            <ac:picMk id="10" creationId="{B30471D0-100A-5A54-F78F-8328AC1E287D}"/>
          </ac:picMkLst>
        </pc:picChg>
        <pc:picChg chg="add mod">
          <ac:chgData name="Marisa Pinheiro" userId="03c22a18-8c1b-4da5-8b13-f25bd64966f0" providerId="ADAL" clId="{940061CE-872D-674E-811D-2EB9D346CF7B}" dt="2025-08-08T13:06:06.241" v="311"/>
          <ac:picMkLst>
            <pc:docMk/>
            <pc:sldMk cId="2990756474" sldId="272"/>
            <ac:picMk id="11" creationId="{37A3DCAF-973C-08D0-AA23-C6AC6F00C6FD}"/>
          </ac:picMkLst>
        </pc:picChg>
        <pc:picChg chg="add mod">
          <ac:chgData name="Marisa Pinheiro" userId="03c22a18-8c1b-4da5-8b13-f25bd64966f0" providerId="ADAL" clId="{940061CE-872D-674E-811D-2EB9D346CF7B}" dt="2025-08-08T13:06:06.241" v="311"/>
          <ac:picMkLst>
            <pc:docMk/>
            <pc:sldMk cId="2990756474" sldId="272"/>
            <ac:picMk id="12" creationId="{0A5E026F-70D2-7D93-E424-BF78605268AE}"/>
          </ac:picMkLst>
        </pc:picChg>
        <pc:picChg chg="del">
          <ac:chgData name="Marisa Pinheiro" userId="03c22a18-8c1b-4da5-8b13-f25bd64966f0" providerId="ADAL" clId="{940061CE-872D-674E-811D-2EB9D346CF7B}" dt="2025-08-08T13:05:56.384" v="306" actId="478"/>
          <ac:picMkLst>
            <pc:docMk/>
            <pc:sldMk cId="2990756474" sldId="272"/>
            <ac:picMk id="1026" creationId="{FDF5E086-A999-2DCA-C586-7C05C3172879}"/>
          </ac:picMkLst>
        </pc:picChg>
      </pc:sldChg>
      <pc:sldChg chg="del">
        <pc:chgData name="Marisa Pinheiro" userId="03c22a18-8c1b-4da5-8b13-f25bd64966f0" providerId="ADAL" clId="{940061CE-872D-674E-811D-2EB9D346CF7B}" dt="2025-08-08T13:05:48.890" v="216" actId="2696"/>
        <pc:sldMkLst>
          <pc:docMk/>
          <pc:sldMk cId="3517585742" sldId="273"/>
        </pc:sldMkLst>
      </pc:sldChg>
      <pc:sldChg chg="del">
        <pc:chgData name="Marisa Pinheiro" userId="03c22a18-8c1b-4da5-8b13-f25bd64966f0" providerId="ADAL" clId="{940061CE-872D-674E-811D-2EB9D346CF7B}" dt="2025-08-08T13:05:49.290" v="233" actId="2696"/>
        <pc:sldMkLst>
          <pc:docMk/>
          <pc:sldMk cId="850635663" sldId="278"/>
        </pc:sldMkLst>
      </pc:sldChg>
      <pc:sldChg chg="del">
        <pc:chgData name="Marisa Pinheiro" userId="03c22a18-8c1b-4da5-8b13-f25bd64966f0" providerId="ADAL" clId="{940061CE-872D-674E-811D-2EB9D346CF7B}" dt="2025-08-08T13:05:49.008" v="228" actId="2696"/>
        <pc:sldMkLst>
          <pc:docMk/>
          <pc:sldMk cId="1673130867" sldId="283"/>
        </pc:sldMkLst>
      </pc:sldChg>
      <pc:sldChg chg="addSp delSp modSp mod">
        <pc:chgData name="Marisa Pinheiro" userId="03c22a18-8c1b-4da5-8b13-f25bd64966f0" providerId="ADAL" clId="{940061CE-872D-674E-811D-2EB9D346CF7B}" dt="2025-08-08T13:02:38.149" v="82"/>
        <pc:sldMkLst>
          <pc:docMk/>
          <pc:sldMk cId="2407355870" sldId="304"/>
        </pc:sldMkLst>
        <pc:spChg chg="del mod">
          <ac:chgData name="Marisa Pinheiro" userId="03c22a18-8c1b-4da5-8b13-f25bd64966f0" providerId="ADAL" clId="{940061CE-872D-674E-811D-2EB9D346CF7B}" dt="2025-08-08T13:02:38.149" v="82"/>
          <ac:spMkLst>
            <pc:docMk/>
            <pc:sldMk cId="2407355870" sldId="304"/>
            <ac:spMk id="7" creationId="{BB6B2EA3-0257-C53A-8A27-25FD2C68DA64}"/>
          </ac:spMkLst>
        </pc:spChg>
        <pc:spChg chg="mod">
          <ac:chgData name="Marisa Pinheiro" userId="03c22a18-8c1b-4da5-8b13-f25bd64966f0" providerId="ADAL" clId="{940061CE-872D-674E-811D-2EB9D346CF7B}" dt="2025-08-08T13:02:32.904" v="80" actId="404"/>
          <ac:spMkLst>
            <pc:docMk/>
            <pc:sldMk cId="2407355870" sldId="304"/>
            <ac:spMk id="8" creationId="{ADDCF2AB-CE7C-E2AB-F236-956EE1698A02}"/>
          </ac:spMkLst>
        </pc:spChg>
        <pc:spChg chg="mod">
          <ac:chgData name="Marisa Pinheiro" userId="03c22a18-8c1b-4da5-8b13-f25bd64966f0" providerId="ADAL" clId="{940061CE-872D-674E-811D-2EB9D346CF7B}" dt="2025-08-08T13:02:12.587" v="53" actId="1076"/>
          <ac:spMkLst>
            <pc:docMk/>
            <pc:sldMk cId="2407355870" sldId="304"/>
            <ac:spMk id="10" creationId="{07C557FE-E641-5CE1-1F69-A3EF14C9810C}"/>
          </ac:spMkLst>
        </pc:spChg>
        <pc:picChg chg="del">
          <ac:chgData name="Marisa Pinheiro" userId="03c22a18-8c1b-4da5-8b13-f25bd64966f0" providerId="ADAL" clId="{940061CE-872D-674E-811D-2EB9D346CF7B}" dt="2025-08-08T12:48:04.784" v="2" actId="478"/>
          <ac:picMkLst>
            <pc:docMk/>
            <pc:sldMk cId="2407355870" sldId="304"/>
            <ac:picMk id="3" creationId="{19C55AF4-75E5-DDDD-02C7-78785EC3AB26}"/>
          </ac:picMkLst>
        </pc:picChg>
        <pc:picChg chg="del">
          <ac:chgData name="Marisa Pinheiro" userId="03c22a18-8c1b-4da5-8b13-f25bd64966f0" providerId="ADAL" clId="{940061CE-872D-674E-811D-2EB9D346CF7B}" dt="2025-08-08T12:48:05.867" v="3" actId="478"/>
          <ac:picMkLst>
            <pc:docMk/>
            <pc:sldMk cId="2407355870" sldId="304"/>
            <ac:picMk id="4" creationId="{9087AAD0-536A-CFEA-F5C1-F4442F9365CB}"/>
          </ac:picMkLst>
        </pc:picChg>
        <pc:picChg chg="del">
          <ac:chgData name="Marisa Pinheiro" userId="03c22a18-8c1b-4da5-8b13-f25bd64966f0" providerId="ADAL" clId="{940061CE-872D-674E-811D-2EB9D346CF7B}" dt="2025-08-08T12:48:07.896" v="4" actId="478"/>
          <ac:picMkLst>
            <pc:docMk/>
            <pc:sldMk cId="2407355870" sldId="304"/>
            <ac:picMk id="5" creationId="{25AC9A02-C079-A436-9C9B-503F7B4D7313}"/>
          </ac:picMkLst>
        </pc:picChg>
        <pc:picChg chg="add mod">
          <ac:chgData name="Marisa Pinheiro" userId="03c22a18-8c1b-4da5-8b13-f25bd64966f0" providerId="ADAL" clId="{940061CE-872D-674E-811D-2EB9D346CF7B}" dt="2025-08-08T12:49:07.948" v="10" actId="14100"/>
          <ac:picMkLst>
            <pc:docMk/>
            <pc:sldMk cId="2407355870" sldId="304"/>
            <ac:picMk id="9" creationId="{B0B9AC79-9E47-80AB-6777-BCA77F5FCF48}"/>
          </ac:picMkLst>
        </pc:picChg>
        <pc:picChg chg="add mod">
          <ac:chgData name="Marisa Pinheiro" userId="03c22a18-8c1b-4da5-8b13-f25bd64966f0" providerId="ADAL" clId="{940061CE-872D-674E-811D-2EB9D346CF7B}" dt="2025-08-08T13:02:03.319" v="51" actId="1076"/>
          <ac:picMkLst>
            <pc:docMk/>
            <pc:sldMk cId="2407355870" sldId="304"/>
            <ac:picMk id="12" creationId="{6EB713C6-7711-DB0E-6B36-98B4CAF57954}"/>
          </ac:picMkLst>
        </pc:picChg>
        <pc:picChg chg="del mod">
          <ac:chgData name="Marisa Pinheiro" userId="03c22a18-8c1b-4da5-8b13-f25bd64966f0" providerId="ADAL" clId="{940061CE-872D-674E-811D-2EB9D346CF7B}" dt="2025-08-08T13:01:51.523" v="48" actId="478"/>
          <ac:picMkLst>
            <pc:docMk/>
            <pc:sldMk cId="2407355870" sldId="304"/>
            <ac:picMk id="1026" creationId="{FDF5E086-A999-2DCA-C586-7C05C3172879}"/>
          </ac:picMkLst>
        </pc:picChg>
      </pc:sldChg>
      <pc:sldChg chg="addSp delSp modSp mod">
        <pc:chgData name="Marisa Pinheiro" userId="03c22a18-8c1b-4da5-8b13-f25bd64966f0" providerId="ADAL" clId="{940061CE-872D-674E-811D-2EB9D346CF7B}" dt="2025-08-08T13:02:49.091" v="86" actId="478"/>
        <pc:sldMkLst>
          <pc:docMk/>
          <pc:sldMk cId="2869093053" sldId="305"/>
        </pc:sldMkLst>
        <pc:spChg chg="add del mod">
          <ac:chgData name="Marisa Pinheiro" userId="03c22a18-8c1b-4da5-8b13-f25bd64966f0" providerId="ADAL" clId="{940061CE-872D-674E-811D-2EB9D346CF7B}" dt="2025-08-08T12:49:45.858" v="13"/>
          <ac:spMkLst>
            <pc:docMk/>
            <pc:sldMk cId="2869093053" sldId="305"/>
            <ac:spMk id="4" creationId="{B2AA4546-F238-117E-698C-9FEA6F55E6FB}"/>
          </ac:spMkLst>
        </pc:spChg>
        <pc:picChg chg="del">
          <ac:chgData name="Marisa Pinheiro" userId="03c22a18-8c1b-4da5-8b13-f25bd64966f0" providerId="ADAL" clId="{940061CE-872D-674E-811D-2EB9D346CF7B}" dt="2025-08-08T13:02:49.091" v="86" actId="478"/>
          <ac:picMkLst>
            <pc:docMk/>
            <pc:sldMk cId="2869093053" sldId="305"/>
            <ac:picMk id="13" creationId="{ED7A95BC-B479-DDC4-A819-1557DC1D63F8}"/>
          </ac:picMkLst>
        </pc:picChg>
        <pc:picChg chg="del">
          <ac:chgData name="Marisa Pinheiro" userId="03c22a18-8c1b-4da5-8b13-f25bd64966f0" providerId="ADAL" clId="{940061CE-872D-674E-811D-2EB9D346CF7B}" dt="2025-08-08T13:02:44.629" v="83" actId="478"/>
          <ac:picMkLst>
            <pc:docMk/>
            <pc:sldMk cId="2869093053" sldId="305"/>
            <ac:picMk id="21" creationId="{D254881B-4D0D-9D89-8D54-1764ED421A99}"/>
          </ac:picMkLst>
        </pc:picChg>
        <pc:picChg chg="del">
          <ac:chgData name="Marisa Pinheiro" userId="03c22a18-8c1b-4da5-8b13-f25bd64966f0" providerId="ADAL" clId="{940061CE-872D-674E-811D-2EB9D346CF7B}" dt="2025-08-08T13:02:45.280" v="84" actId="478"/>
          <ac:picMkLst>
            <pc:docMk/>
            <pc:sldMk cId="2869093053" sldId="305"/>
            <ac:picMk id="23" creationId="{DA62B30E-5DF4-9C5A-3C52-B4D525889E69}"/>
          </ac:picMkLst>
        </pc:picChg>
        <pc:picChg chg="del">
          <ac:chgData name="Marisa Pinheiro" userId="03c22a18-8c1b-4da5-8b13-f25bd64966f0" providerId="ADAL" clId="{940061CE-872D-674E-811D-2EB9D346CF7B}" dt="2025-08-08T13:02:45.868" v="85" actId="478"/>
          <ac:picMkLst>
            <pc:docMk/>
            <pc:sldMk cId="2869093053" sldId="305"/>
            <ac:picMk id="24" creationId="{8A0E9615-13DB-ED79-8A0A-B996AF0D6F72}"/>
          </ac:picMkLst>
        </pc:picChg>
      </pc:sldChg>
      <pc:sldChg chg="del">
        <pc:chgData name="Marisa Pinheiro" userId="03c22a18-8c1b-4da5-8b13-f25bd64966f0" providerId="ADAL" clId="{940061CE-872D-674E-811D-2EB9D346CF7B}" dt="2025-08-08T13:05:42.908" v="127" actId="2696"/>
        <pc:sldMkLst>
          <pc:docMk/>
          <pc:sldMk cId="213133988" sldId="331"/>
        </pc:sldMkLst>
      </pc:sldChg>
      <pc:sldChg chg="del">
        <pc:chgData name="Marisa Pinheiro" userId="03c22a18-8c1b-4da5-8b13-f25bd64966f0" providerId="ADAL" clId="{940061CE-872D-674E-811D-2EB9D346CF7B}" dt="2025-08-08T13:05:48.479" v="191" actId="2696"/>
        <pc:sldMkLst>
          <pc:docMk/>
          <pc:sldMk cId="214840211" sldId="332"/>
        </pc:sldMkLst>
      </pc:sldChg>
      <pc:sldChg chg="del">
        <pc:chgData name="Marisa Pinheiro" userId="03c22a18-8c1b-4da5-8b13-f25bd64966f0" providerId="ADAL" clId="{940061CE-872D-674E-811D-2EB9D346CF7B}" dt="2025-08-08T13:05:47.128" v="176" actId="2696"/>
        <pc:sldMkLst>
          <pc:docMk/>
          <pc:sldMk cId="2748445425" sldId="355"/>
        </pc:sldMkLst>
      </pc:sldChg>
      <pc:sldChg chg="del">
        <pc:chgData name="Marisa Pinheiro" userId="03c22a18-8c1b-4da5-8b13-f25bd64966f0" providerId="ADAL" clId="{940061CE-872D-674E-811D-2EB9D346CF7B}" dt="2025-08-08T13:05:49.337" v="247" actId="2696"/>
        <pc:sldMkLst>
          <pc:docMk/>
          <pc:sldMk cId="3918583849" sldId="444"/>
        </pc:sldMkLst>
      </pc:sldChg>
      <pc:sldChg chg="del">
        <pc:chgData name="Marisa Pinheiro" userId="03c22a18-8c1b-4da5-8b13-f25bd64966f0" providerId="ADAL" clId="{940061CE-872D-674E-811D-2EB9D346CF7B}" dt="2025-08-08T13:05:48.929" v="218" actId="2696"/>
        <pc:sldMkLst>
          <pc:docMk/>
          <pc:sldMk cId="1311771678" sldId="449"/>
        </pc:sldMkLst>
      </pc:sldChg>
      <pc:sldChg chg="del">
        <pc:chgData name="Marisa Pinheiro" userId="03c22a18-8c1b-4da5-8b13-f25bd64966f0" providerId="ADAL" clId="{940061CE-872D-674E-811D-2EB9D346CF7B}" dt="2025-08-08T13:05:46.672" v="148" actId="2696"/>
        <pc:sldMkLst>
          <pc:docMk/>
          <pc:sldMk cId="900751396" sldId="450"/>
        </pc:sldMkLst>
      </pc:sldChg>
      <pc:sldChg chg="addSp delSp del mod">
        <pc:chgData name="Marisa Pinheiro" userId="03c22a18-8c1b-4da5-8b13-f25bd64966f0" providerId="ADAL" clId="{940061CE-872D-674E-811D-2EB9D346CF7B}" dt="2025-08-08T13:05:42.776" v="117" actId="2696"/>
        <pc:sldMkLst>
          <pc:docMk/>
          <pc:sldMk cId="3936281271" sldId="481"/>
        </pc:sldMkLst>
        <pc:picChg chg="del">
          <ac:chgData name="Marisa Pinheiro" userId="03c22a18-8c1b-4da5-8b13-f25bd64966f0" providerId="ADAL" clId="{940061CE-872D-674E-811D-2EB9D346CF7B}" dt="2025-08-08T13:02:58.751" v="91" actId="478"/>
          <ac:picMkLst>
            <pc:docMk/>
            <pc:sldMk cId="3936281271" sldId="481"/>
            <ac:picMk id="13" creationId="{ED7A95BC-B479-DDC4-A819-1557DC1D63F8}"/>
          </ac:picMkLst>
        </pc:picChg>
        <pc:picChg chg="del">
          <ac:chgData name="Marisa Pinheiro" userId="03c22a18-8c1b-4da5-8b13-f25bd64966f0" providerId="ADAL" clId="{940061CE-872D-674E-811D-2EB9D346CF7B}" dt="2025-08-08T13:02:59.204" v="92" actId="478"/>
          <ac:picMkLst>
            <pc:docMk/>
            <pc:sldMk cId="3936281271" sldId="481"/>
            <ac:picMk id="21" creationId="{D254881B-4D0D-9D89-8D54-1764ED421A99}"/>
          </ac:picMkLst>
        </pc:picChg>
        <pc:picChg chg="del">
          <ac:chgData name="Marisa Pinheiro" userId="03c22a18-8c1b-4da5-8b13-f25bd64966f0" providerId="ADAL" clId="{940061CE-872D-674E-811D-2EB9D346CF7B}" dt="2025-08-08T13:02:59.750" v="93" actId="478"/>
          <ac:picMkLst>
            <pc:docMk/>
            <pc:sldMk cId="3936281271" sldId="481"/>
            <ac:picMk id="23" creationId="{DA62B30E-5DF4-9C5A-3C52-B4D525889E69}"/>
          </ac:picMkLst>
        </pc:picChg>
        <pc:picChg chg="add del">
          <ac:chgData name="Marisa Pinheiro" userId="03c22a18-8c1b-4da5-8b13-f25bd64966f0" providerId="ADAL" clId="{940061CE-872D-674E-811D-2EB9D346CF7B}" dt="2025-08-08T13:05:06.388" v="108" actId="478"/>
          <ac:picMkLst>
            <pc:docMk/>
            <pc:sldMk cId="3936281271" sldId="481"/>
            <ac:picMk id="24" creationId="{8A0E9615-13DB-ED79-8A0A-B996AF0D6F72}"/>
          </ac:picMkLst>
        </pc:picChg>
      </pc:sldChg>
      <pc:sldChg chg="addSp delSp del mod">
        <pc:chgData name="Marisa Pinheiro" userId="03c22a18-8c1b-4da5-8b13-f25bd64966f0" providerId="ADAL" clId="{940061CE-872D-674E-811D-2EB9D346CF7B}" dt="2025-08-08T13:05:46.682" v="149" actId="2696"/>
        <pc:sldMkLst>
          <pc:docMk/>
          <pc:sldMk cId="4072472970" sldId="4288"/>
        </pc:sldMkLst>
        <pc:picChg chg="add del">
          <ac:chgData name="Marisa Pinheiro" userId="03c22a18-8c1b-4da5-8b13-f25bd64966f0" providerId="ADAL" clId="{940061CE-872D-674E-811D-2EB9D346CF7B}" dt="2025-08-08T13:05:11.649" v="109" actId="478"/>
          <ac:picMkLst>
            <pc:docMk/>
            <pc:sldMk cId="4072472970" sldId="4288"/>
            <ac:picMk id="13" creationId="{ED7A95BC-B479-DDC4-A819-1557DC1D63F8}"/>
          </ac:picMkLst>
        </pc:picChg>
        <pc:picChg chg="add del">
          <ac:chgData name="Marisa Pinheiro" userId="03c22a18-8c1b-4da5-8b13-f25bd64966f0" providerId="ADAL" clId="{940061CE-872D-674E-811D-2EB9D346CF7B}" dt="2025-08-08T13:05:12.308" v="110" actId="478"/>
          <ac:picMkLst>
            <pc:docMk/>
            <pc:sldMk cId="4072472970" sldId="4288"/>
            <ac:picMk id="21" creationId="{D254881B-4D0D-9D89-8D54-1764ED421A99}"/>
          </ac:picMkLst>
        </pc:picChg>
        <pc:picChg chg="add del">
          <ac:chgData name="Marisa Pinheiro" userId="03c22a18-8c1b-4da5-8b13-f25bd64966f0" providerId="ADAL" clId="{940061CE-872D-674E-811D-2EB9D346CF7B}" dt="2025-08-08T13:05:12.759" v="111" actId="478"/>
          <ac:picMkLst>
            <pc:docMk/>
            <pc:sldMk cId="4072472970" sldId="4288"/>
            <ac:picMk id="23" creationId="{DA62B30E-5DF4-9C5A-3C52-B4D525889E69}"/>
          </ac:picMkLst>
        </pc:picChg>
        <pc:picChg chg="add del">
          <ac:chgData name="Marisa Pinheiro" userId="03c22a18-8c1b-4da5-8b13-f25bd64966f0" providerId="ADAL" clId="{940061CE-872D-674E-811D-2EB9D346CF7B}" dt="2025-08-08T13:05:13.307" v="112" actId="478"/>
          <ac:picMkLst>
            <pc:docMk/>
            <pc:sldMk cId="4072472970" sldId="4288"/>
            <ac:picMk id="24" creationId="{8A0E9615-13DB-ED79-8A0A-B996AF0D6F72}"/>
          </ac:picMkLst>
        </pc:picChg>
      </pc:sldChg>
      <pc:sldChg chg="delSp del mod">
        <pc:chgData name="Marisa Pinheiro" userId="03c22a18-8c1b-4da5-8b13-f25bd64966f0" providerId="ADAL" clId="{940061CE-872D-674E-811D-2EB9D346CF7B}" dt="2025-08-08T13:05:48.434" v="182" actId="2696"/>
        <pc:sldMkLst>
          <pc:docMk/>
          <pc:sldMk cId="302886947" sldId="4289"/>
        </pc:sldMkLst>
        <pc:picChg chg="del">
          <ac:chgData name="Marisa Pinheiro" userId="03c22a18-8c1b-4da5-8b13-f25bd64966f0" providerId="ADAL" clId="{940061CE-872D-674E-811D-2EB9D346CF7B}" dt="2025-08-08T13:05:15.228" v="113" actId="478"/>
          <ac:picMkLst>
            <pc:docMk/>
            <pc:sldMk cId="302886947" sldId="4289"/>
            <ac:picMk id="13" creationId="{ED7A95BC-B479-DDC4-A819-1557DC1D63F8}"/>
          </ac:picMkLst>
        </pc:picChg>
        <pc:picChg chg="del">
          <ac:chgData name="Marisa Pinheiro" userId="03c22a18-8c1b-4da5-8b13-f25bd64966f0" providerId="ADAL" clId="{940061CE-872D-674E-811D-2EB9D346CF7B}" dt="2025-08-08T13:05:15.737" v="114" actId="478"/>
          <ac:picMkLst>
            <pc:docMk/>
            <pc:sldMk cId="302886947" sldId="4289"/>
            <ac:picMk id="21" creationId="{D254881B-4D0D-9D89-8D54-1764ED421A99}"/>
          </ac:picMkLst>
        </pc:picChg>
        <pc:picChg chg="del">
          <ac:chgData name="Marisa Pinheiro" userId="03c22a18-8c1b-4da5-8b13-f25bd64966f0" providerId="ADAL" clId="{940061CE-872D-674E-811D-2EB9D346CF7B}" dt="2025-08-08T13:05:16.216" v="115" actId="478"/>
          <ac:picMkLst>
            <pc:docMk/>
            <pc:sldMk cId="302886947" sldId="4289"/>
            <ac:picMk id="23" creationId="{DA62B30E-5DF4-9C5A-3C52-B4D525889E69}"/>
          </ac:picMkLst>
        </pc:picChg>
        <pc:picChg chg="del">
          <ac:chgData name="Marisa Pinheiro" userId="03c22a18-8c1b-4da5-8b13-f25bd64966f0" providerId="ADAL" clId="{940061CE-872D-674E-811D-2EB9D346CF7B}" dt="2025-08-08T13:05:16.729" v="116" actId="478"/>
          <ac:picMkLst>
            <pc:docMk/>
            <pc:sldMk cId="302886947" sldId="4289"/>
            <ac:picMk id="24" creationId="{8A0E9615-13DB-ED79-8A0A-B996AF0D6F72}"/>
          </ac:picMkLst>
        </pc:picChg>
      </pc:sldChg>
      <pc:sldChg chg="del">
        <pc:chgData name="Marisa Pinheiro" userId="03c22a18-8c1b-4da5-8b13-f25bd64966f0" providerId="ADAL" clId="{940061CE-872D-674E-811D-2EB9D346CF7B}" dt="2025-08-08T13:05:49.365" v="257" actId="2696"/>
        <pc:sldMkLst>
          <pc:docMk/>
          <pc:sldMk cId="1952145813" sldId="4291"/>
        </pc:sldMkLst>
      </pc:sldChg>
      <pc:sldChg chg="del">
        <pc:chgData name="Marisa Pinheiro" userId="03c22a18-8c1b-4da5-8b13-f25bd64966f0" providerId="ADAL" clId="{940061CE-872D-674E-811D-2EB9D346CF7B}" dt="2025-08-08T13:05:48.895" v="217" actId="2696"/>
        <pc:sldMkLst>
          <pc:docMk/>
          <pc:sldMk cId="3235923945" sldId="4292"/>
        </pc:sldMkLst>
      </pc:sldChg>
      <pc:sldChg chg="del">
        <pc:chgData name="Marisa Pinheiro" userId="03c22a18-8c1b-4da5-8b13-f25bd64966f0" providerId="ADAL" clId="{940061CE-872D-674E-811D-2EB9D346CF7B}" dt="2025-08-08T13:05:46.773" v="163" actId="2696"/>
        <pc:sldMkLst>
          <pc:docMk/>
          <pc:sldMk cId="3649245229" sldId="4294"/>
        </pc:sldMkLst>
      </pc:sldChg>
      <pc:sldChg chg="delSp del mod">
        <pc:chgData name="Marisa Pinheiro" userId="03c22a18-8c1b-4da5-8b13-f25bd64966f0" providerId="ADAL" clId="{940061CE-872D-674E-811D-2EB9D346CF7B}" dt="2025-08-08T13:05:49.756" v="267" actId="2696"/>
        <pc:sldMkLst>
          <pc:docMk/>
          <pc:sldMk cId="3219024575" sldId="4295"/>
        </pc:sldMkLst>
        <pc:picChg chg="del">
          <ac:chgData name="Marisa Pinheiro" userId="03c22a18-8c1b-4da5-8b13-f25bd64966f0" providerId="ADAL" clId="{940061CE-872D-674E-811D-2EB9D346CF7B}" dt="2025-08-08T13:04:34.391" v="104" actId="478"/>
          <ac:picMkLst>
            <pc:docMk/>
            <pc:sldMk cId="3219024575" sldId="4295"/>
            <ac:picMk id="21" creationId="{D254881B-4D0D-9D89-8D54-1764ED421A99}"/>
          </ac:picMkLst>
        </pc:picChg>
        <pc:picChg chg="del">
          <ac:chgData name="Marisa Pinheiro" userId="03c22a18-8c1b-4da5-8b13-f25bd64966f0" providerId="ADAL" clId="{940061CE-872D-674E-811D-2EB9D346CF7B}" dt="2025-08-08T13:04:36.158" v="105" actId="478"/>
          <ac:picMkLst>
            <pc:docMk/>
            <pc:sldMk cId="3219024575" sldId="4295"/>
            <ac:picMk id="23" creationId="{DA62B30E-5DF4-9C5A-3C52-B4D525889E69}"/>
          </ac:picMkLst>
        </pc:picChg>
        <pc:picChg chg="del">
          <ac:chgData name="Marisa Pinheiro" userId="03c22a18-8c1b-4da5-8b13-f25bd64966f0" providerId="ADAL" clId="{940061CE-872D-674E-811D-2EB9D346CF7B}" dt="2025-08-08T13:04:37.261" v="106" actId="478"/>
          <ac:picMkLst>
            <pc:docMk/>
            <pc:sldMk cId="3219024575" sldId="4295"/>
            <ac:picMk id="24" creationId="{8A0E9615-13DB-ED79-8A0A-B996AF0D6F72}"/>
          </ac:picMkLst>
        </pc:picChg>
      </pc:sldChg>
      <pc:sldChg chg="del">
        <pc:chgData name="Marisa Pinheiro" userId="03c22a18-8c1b-4da5-8b13-f25bd64966f0" providerId="ADAL" clId="{940061CE-872D-674E-811D-2EB9D346CF7B}" dt="2025-08-08T13:05:49.842" v="284" actId="2696"/>
        <pc:sldMkLst>
          <pc:docMk/>
          <pc:sldMk cId="2629211986" sldId="4297"/>
        </pc:sldMkLst>
      </pc:sldChg>
      <pc:sldChg chg="del">
        <pc:chgData name="Marisa Pinheiro" userId="03c22a18-8c1b-4da5-8b13-f25bd64966f0" providerId="ADAL" clId="{940061CE-872D-674E-811D-2EB9D346CF7B}" dt="2025-08-08T13:05:49.753" v="266" actId="2696"/>
        <pc:sldMkLst>
          <pc:docMk/>
          <pc:sldMk cId="628004111" sldId="4299"/>
        </pc:sldMkLst>
      </pc:sldChg>
      <pc:sldChg chg="del">
        <pc:chgData name="Marisa Pinheiro" userId="03c22a18-8c1b-4da5-8b13-f25bd64966f0" providerId="ADAL" clId="{940061CE-872D-674E-811D-2EB9D346CF7B}" dt="2025-08-08T13:05:48.427" v="181" actId="2696"/>
        <pc:sldMkLst>
          <pc:docMk/>
          <pc:sldMk cId="1583843015" sldId="4300"/>
        </pc:sldMkLst>
      </pc:sldChg>
      <pc:sldChg chg="del">
        <pc:chgData name="Marisa Pinheiro" userId="03c22a18-8c1b-4da5-8b13-f25bd64966f0" providerId="ADAL" clId="{940061CE-872D-674E-811D-2EB9D346CF7B}" dt="2025-08-08T13:05:42.809" v="121" actId="2696"/>
        <pc:sldMkLst>
          <pc:docMk/>
          <pc:sldMk cId="211216520" sldId="4301"/>
        </pc:sldMkLst>
      </pc:sldChg>
      <pc:sldChg chg="del">
        <pc:chgData name="Marisa Pinheiro" userId="03c22a18-8c1b-4da5-8b13-f25bd64966f0" providerId="ADAL" clId="{940061CE-872D-674E-811D-2EB9D346CF7B}" dt="2025-08-08T13:05:48.875" v="214" actId="2696"/>
        <pc:sldMkLst>
          <pc:docMk/>
          <pc:sldMk cId="68618089" sldId="4302"/>
        </pc:sldMkLst>
      </pc:sldChg>
      <pc:sldChg chg="del">
        <pc:chgData name="Marisa Pinheiro" userId="03c22a18-8c1b-4da5-8b13-f25bd64966f0" providerId="ADAL" clId="{940061CE-872D-674E-811D-2EB9D346CF7B}" dt="2025-08-08T13:05:48.469" v="189" actId="2696"/>
        <pc:sldMkLst>
          <pc:docMk/>
          <pc:sldMk cId="1216444737" sldId="4303"/>
        </pc:sldMkLst>
      </pc:sldChg>
      <pc:sldChg chg="del">
        <pc:chgData name="Marisa Pinheiro" userId="03c22a18-8c1b-4da5-8b13-f25bd64966f0" providerId="ADAL" clId="{940061CE-872D-674E-811D-2EB9D346CF7B}" dt="2025-08-08T13:05:48.934" v="219" actId="2696"/>
        <pc:sldMkLst>
          <pc:docMk/>
          <pc:sldMk cId="3441845959" sldId="4304"/>
        </pc:sldMkLst>
      </pc:sldChg>
      <pc:sldChg chg="del">
        <pc:chgData name="Marisa Pinheiro" userId="03c22a18-8c1b-4da5-8b13-f25bd64966f0" providerId="ADAL" clId="{940061CE-872D-674E-811D-2EB9D346CF7B}" dt="2025-08-08T13:05:48.806" v="194" actId="2696"/>
        <pc:sldMkLst>
          <pc:docMk/>
          <pc:sldMk cId="2318982478" sldId="4307"/>
        </pc:sldMkLst>
      </pc:sldChg>
      <pc:sldChg chg="del">
        <pc:chgData name="Marisa Pinheiro" userId="03c22a18-8c1b-4da5-8b13-f25bd64966f0" providerId="ADAL" clId="{940061CE-872D-674E-811D-2EB9D346CF7B}" dt="2025-08-08T13:05:48.847" v="205" actId="2696"/>
        <pc:sldMkLst>
          <pc:docMk/>
          <pc:sldMk cId="3330819271" sldId="4308"/>
        </pc:sldMkLst>
      </pc:sldChg>
      <pc:sldChg chg="del">
        <pc:chgData name="Marisa Pinheiro" userId="03c22a18-8c1b-4da5-8b13-f25bd64966f0" providerId="ADAL" clId="{940061CE-872D-674E-811D-2EB9D346CF7B}" dt="2025-08-08T13:05:49.298" v="235" actId="2696"/>
        <pc:sldMkLst>
          <pc:docMk/>
          <pc:sldMk cId="653754064" sldId="4312"/>
        </pc:sldMkLst>
      </pc:sldChg>
      <pc:sldChg chg="del">
        <pc:chgData name="Marisa Pinheiro" userId="03c22a18-8c1b-4da5-8b13-f25bd64966f0" providerId="ADAL" clId="{940061CE-872D-674E-811D-2EB9D346CF7B}" dt="2025-08-08T13:05:49.328" v="242" actId="2696"/>
        <pc:sldMkLst>
          <pc:docMk/>
          <pc:sldMk cId="2498511118" sldId="4313"/>
        </pc:sldMkLst>
      </pc:sldChg>
      <pc:sldChg chg="del">
        <pc:chgData name="Marisa Pinheiro" userId="03c22a18-8c1b-4da5-8b13-f25bd64966f0" providerId="ADAL" clId="{940061CE-872D-674E-811D-2EB9D346CF7B}" dt="2025-08-08T13:05:49.293" v="234" actId="2696"/>
        <pc:sldMkLst>
          <pc:docMk/>
          <pc:sldMk cId="320482200" sldId="4316"/>
        </pc:sldMkLst>
      </pc:sldChg>
      <pc:sldChg chg="del">
        <pc:chgData name="Marisa Pinheiro" userId="03c22a18-8c1b-4da5-8b13-f25bd64966f0" providerId="ADAL" clId="{940061CE-872D-674E-811D-2EB9D346CF7B}" dt="2025-08-08T13:05:48.947" v="222" actId="2696"/>
        <pc:sldMkLst>
          <pc:docMk/>
          <pc:sldMk cId="3869189887" sldId="4328"/>
        </pc:sldMkLst>
      </pc:sldChg>
      <pc:sldChg chg="del">
        <pc:chgData name="Marisa Pinheiro" userId="03c22a18-8c1b-4da5-8b13-f25bd64966f0" providerId="ADAL" clId="{940061CE-872D-674E-811D-2EB9D346CF7B}" dt="2025-08-08T13:05:42.816" v="122" actId="2696"/>
        <pc:sldMkLst>
          <pc:docMk/>
          <pc:sldMk cId="1635795825" sldId="4337"/>
        </pc:sldMkLst>
      </pc:sldChg>
      <pc:sldChg chg="del">
        <pc:chgData name="Marisa Pinheiro" userId="03c22a18-8c1b-4da5-8b13-f25bd64966f0" providerId="ADAL" clId="{940061CE-872D-674E-811D-2EB9D346CF7B}" dt="2025-08-08T13:05:48.485" v="192" actId="2696"/>
        <pc:sldMkLst>
          <pc:docMk/>
          <pc:sldMk cId="2919332672" sldId="4339"/>
        </pc:sldMkLst>
      </pc:sldChg>
      <pc:sldChg chg="del">
        <pc:chgData name="Marisa Pinheiro" userId="03c22a18-8c1b-4da5-8b13-f25bd64966f0" providerId="ADAL" clId="{940061CE-872D-674E-811D-2EB9D346CF7B}" dt="2025-08-08T13:05:46.722" v="154" actId="2696"/>
        <pc:sldMkLst>
          <pc:docMk/>
          <pc:sldMk cId="2820002931" sldId="4340"/>
        </pc:sldMkLst>
      </pc:sldChg>
      <pc:sldChg chg="del">
        <pc:chgData name="Marisa Pinheiro" userId="03c22a18-8c1b-4da5-8b13-f25bd64966f0" providerId="ADAL" clId="{940061CE-872D-674E-811D-2EB9D346CF7B}" dt="2025-08-08T13:05:49.010" v="229" actId="2696"/>
        <pc:sldMkLst>
          <pc:docMk/>
          <pc:sldMk cId="887288752" sldId="4343"/>
        </pc:sldMkLst>
      </pc:sldChg>
      <pc:sldChg chg="del">
        <pc:chgData name="Marisa Pinheiro" userId="03c22a18-8c1b-4da5-8b13-f25bd64966f0" providerId="ADAL" clId="{940061CE-872D-674E-811D-2EB9D346CF7B}" dt="2025-08-08T13:05:49.829" v="277" actId="2696"/>
        <pc:sldMkLst>
          <pc:docMk/>
          <pc:sldMk cId="1012897195" sldId="4344"/>
        </pc:sldMkLst>
      </pc:sldChg>
      <pc:sldChg chg="del">
        <pc:chgData name="Marisa Pinheiro" userId="03c22a18-8c1b-4da5-8b13-f25bd64966f0" providerId="ADAL" clId="{940061CE-872D-674E-811D-2EB9D346CF7B}" dt="2025-08-08T13:05:48.450" v="184" actId="2696"/>
        <pc:sldMkLst>
          <pc:docMk/>
          <pc:sldMk cId="3376784629" sldId="4345"/>
        </pc:sldMkLst>
      </pc:sldChg>
      <pc:sldChg chg="del">
        <pc:chgData name="Marisa Pinheiro" userId="03c22a18-8c1b-4da5-8b13-f25bd64966f0" providerId="ADAL" clId="{940061CE-872D-674E-811D-2EB9D346CF7B}" dt="2025-08-08T13:05:42.831" v="125" actId="2696"/>
        <pc:sldMkLst>
          <pc:docMk/>
          <pc:sldMk cId="106936484" sldId="4346"/>
        </pc:sldMkLst>
      </pc:sldChg>
      <pc:sldChg chg="del">
        <pc:chgData name="Marisa Pinheiro" userId="03c22a18-8c1b-4da5-8b13-f25bd64966f0" providerId="ADAL" clId="{940061CE-872D-674E-811D-2EB9D346CF7B}" dt="2025-08-08T13:05:48.821" v="198" actId="2696"/>
        <pc:sldMkLst>
          <pc:docMk/>
          <pc:sldMk cId="1083837613" sldId="4347"/>
        </pc:sldMkLst>
      </pc:sldChg>
      <pc:sldChg chg="del">
        <pc:chgData name="Marisa Pinheiro" userId="03c22a18-8c1b-4da5-8b13-f25bd64966f0" providerId="ADAL" clId="{940061CE-872D-674E-811D-2EB9D346CF7B}" dt="2025-08-08T13:05:48.869" v="212" actId="2696"/>
        <pc:sldMkLst>
          <pc:docMk/>
          <pc:sldMk cId="3511209997" sldId="4348"/>
        </pc:sldMkLst>
      </pc:sldChg>
      <pc:sldChg chg="del">
        <pc:chgData name="Marisa Pinheiro" userId="03c22a18-8c1b-4da5-8b13-f25bd64966f0" providerId="ADAL" clId="{940061CE-872D-674E-811D-2EB9D346CF7B}" dt="2025-08-08T13:05:49.839" v="283" actId="2696"/>
        <pc:sldMkLst>
          <pc:docMk/>
          <pc:sldMk cId="2562175818" sldId="4349"/>
        </pc:sldMkLst>
      </pc:sldChg>
      <pc:sldChg chg="del">
        <pc:chgData name="Marisa Pinheiro" userId="03c22a18-8c1b-4da5-8b13-f25bd64966f0" providerId="ADAL" clId="{940061CE-872D-674E-811D-2EB9D346CF7B}" dt="2025-08-08T13:05:48.860" v="209" actId="2696"/>
        <pc:sldMkLst>
          <pc:docMk/>
          <pc:sldMk cId="775321260" sldId="4351"/>
        </pc:sldMkLst>
      </pc:sldChg>
      <pc:sldChg chg="del">
        <pc:chgData name="Marisa Pinheiro" userId="03c22a18-8c1b-4da5-8b13-f25bd64966f0" providerId="ADAL" clId="{940061CE-872D-674E-811D-2EB9D346CF7B}" dt="2025-08-08T13:05:49.288" v="232" actId="2696"/>
        <pc:sldMkLst>
          <pc:docMk/>
          <pc:sldMk cId="3629265239" sldId="4352"/>
        </pc:sldMkLst>
      </pc:sldChg>
      <pc:sldChg chg="del">
        <pc:chgData name="Marisa Pinheiro" userId="03c22a18-8c1b-4da5-8b13-f25bd64966f0" providerId="ADAL" clId="{940061CE-872D-674E-811D-2EB9D346CF7B}" dt="2025-08-08T13:05:49.361" v="255" actId="2696"/>
        <pc:sldMkLst>
          <pc:docMk/>
          <pc:sldMk cId="1731641952" sldId="4353"/>
        </pc:sldMkLst>
      </pc:sldChg>
      <pc:sldChg chg="del">
        <pc:chgData name="Marisa Pinheiro" userId="03c22a18-8c1b-4da5-8b13-f25bd64966f0" providerId="ADAL" clId="{940061CE-872D-674E-811D-2EB9D346CF7B}" dt="2025-08-08T13:05:49.374" v="259" actId="2696"/>
        <pc:sldMkLst>
          <pc:docMk/>
          <pc:sldMk cId="2405037573" sldId="4355"/>
        </pc:sldMkLst>
      </pc:sldChg>
      <pc:sldChg chg="del">
        <pc:chgData name="Marisa Pinheiro" userId="03c22a18-8c1b-4da5-8b13-f25bd64966f0" providerId="ADAL" clId="{940061CE-872D-674E-811D-2EB9D346CF7B}" dt="2025-08-08T13:05:46.731" v="156" actId="2696"/>
        <pc:sldMkLst>
          <pc:docMk/>
          <pc:sldMk cId="1782674069" sldId="4358"/>
        </pc:sldMkLst>
      </pc:sldChg>
      <pc:sldChg chg="del">
        <pc:chgData name="Marisa Pinheiro" userId="03c22a18-8c1b-4da5-8b13-f25bd64966f0" providerId="ADAL" clId="{940061CE-872D-674E-811D-2EB9D346CF7B}" dt="2025-08-08T13:05:49.818" v="271" actId="2696"/>
        <pc:sldMkLst>
          <pc:docMk/>
          <pc:sldMk cId="749513582" sldId="4372"/>
        </pc:sldMkLst>
      </pc:sldChg>
      <pc:sldChg chg="del">
        <pc:chgData name="Marisa Pinheiro" userId="03c22a18-8c1b-4da5-8b13-f25bd64966f0" providerId="ADAL" clId="{940061CE-872D-674E-811D-2EB9D346CF7B}" dt="2025-08-08T13:05:48.853" v="207" actId="2696"/>
        <pc:sldMkLst>
          <pc:docMk/>
          <pc:sldMk cId="3180472500" sldId="4373"/>
        </pc:sldMkLst>
      </pc:sldChg>
      <pc:sldChg chg="del">
        <pc:chgData name="Marisa Pinheiro" userId="03c22a18-8c1b-4da5-8b13-f25bd64966f0" providerId="ADAL" clId="{940061CE-872D-674E-811D-2EB9D346CF7B}" dt="2025-08-08T13:05:49.836" v="281" actId="2696"/>
        <pc:sldMkLst>
          <pc:docMk/>
          <pc:sldMk cId="346599204" sldId="4374"/>
        </pc:sldMkLst>
      </pc:sldChg>
      <pc:sldChg chg="del">
        <pc:chgData name="Marisa Pinheiro" userId="03c22a18-8c1b-4da5-8b13-f25bd64966f0" providerId="ADAL" clId="{940061CE-872D-674E-811D-2EB9D346CF7B}" dt="2025-08-08T13:05:48.938" v="220" actId="2696"/>
        <pc:sldMkLst>
          <pc:docMk/>
          <pc:sldMk cId="4026558377" sldId="4375"/>
        </pc:sldMkLst>
      </pc:sldChg>
      <pc:sldChg chg="del">
        <pc:chgData name="Marisa Pinheiro" userId="03c22a18-8c1b-4da5-8b13-f25bd64966f0" providerId="ADAL" clId="{940061CE-872D-674E-811D-2EB9D346CF7B}" dt="2025-08-08T13:05:49.353" v="253" actId="2696"/>
        <pc:sldMkLst>
          <pc:docMk/>
          <pc:sldMk cId="393498909" sldId="4376"/>
        </pc:sldMkLst>
      </pc:sldChg>
      <pc:sldChg chg="del">
        <pc:chgData name="Marisa Pinheiro" userId="03c22a18-8c1b-4da5-8b13-f25bd64966f0" providerId="ADAL" clId="{940061CE-872D-674E-811D-2EB9D346CF7B}" dt="2025-08-08T13:05:42.958" v="134" actId="2696"/>
        <pc:sldMkLst>
          <pc:docMk/>
          <pc:sldMk cId="727182064" sldId="4377"/>
        </pc:sldMkLst>
      </pc:sldChg>
      <pc:sldChg chg="del">
        <pc:chgData name="Marisa Pinheiro" userId="03c22a18-8c1b-4da5-8b13-f25bd64966f0" providerId="ADAL" clId="{940061CE-872D-674E-811D-2EB9D346CF7B}" dt="2025-08-08T13:05:49.850" v="287" actId="2696"/>
        <pc:sldMkLst>
          <pc:docMk/>
          <pc:sldMk cId="1633682954" sldId="4378"/>
        </pc:sldMkLst>
      </pc:sldChg>
      <pc:sldChg chg="del">
        <pc:chgData name="Marisa Pinheiro" userId="03c22a18-8c1b-4da5-8b13-f25bd64966f0" providerId="ADAL" clId="{940061CE-872D-674E-811D-2EB9D346CF7B}" dt="2025-08-08T13:05:49.334" v="245" actId="2696"/>
        <pc:sldMkLst>
          <pc:docMk/>
          <pc:sldMk cId="3434639730" sldId="4379"/>
        </pc:sldMkLst>
      </pc:sldChg>
      <pc:sldChg chg="del">
        <pc:chgData name="Marisa Pinheiro" userId="03c22a18-8c1b-4da5-8b13-f25bd64966f0" providerId="ADAL" clId="{940061CE-872D-674E-811D-2EB9D346CF7B}" dt="2025-08-08T13:05:49.832" v="279" actId="2696"/>
        <pc:sldMkLst>
          <pc:docMk/>
          <pc:sldMk cId="4263188836" sldId="4380"/>
        </pc:sldMkLst>
      </pc:sldChg>
      <pc:sldChg chg="del">
        <pc:chgData name="Marisa Pinheiro" userId="03c22a18-8c1b-4da5-8b13-f25bd64966f0" providerId="ADAL" clId="{940061CE-872D-674E-811D-2EB9D346CF7B}" dt="2025-08-08T13:05:49.822" v="273" actId="2696"/>
        <pc:sldMkLst>
          <pc:docMk/>
          <pc:sldMk cId="2744126062" sldId="4381"/>
        </pc:sldMkLst>
      </pc:sldChg>
      <pc:sldChg chg="del">
        <pc:chgData name="Marisa Pinheiro" userId="03c22a18-8c1b-4da5-8b13-f25bd64966f0" providerId="ADAL" clId="{940061CE-872D-674E-811D-2EB9D346CF7B}" dt="2025-08-08T13:05:42.801" v="120" actId="2696"/>
        <pc:sldMkLst>
          <pc:docMk/>
          <pc:sldMk cId="188090230" sldId="4382"/>
        </pc:sldMkLst>
      </pc:sldChg>
      <pc:sldChg chg="del">
        <pc:chgData name="Marisa Pinheiro" userId="03c22a18-8c1b-4da5-8b13-f25bd64966f0" providerId="ADAL" clId="{940061CE-872D-674E-811D-2EB9D346CF7B}" dt="2025-08-08T13:05:42.928" v="130" actId="2696"/>
        <pc:sldMkLst>
          <pc:docMk/>
          <pc:sldMk cId="2317948835" sldId="4383"/>
        </pc:sldMkLst>
      </pc:sldChg>
      <pc:sldChg chg="del">
        <pc:chgData name="Marisa Pinheiro" userId="03c22a18-8c1b-4da5-8b13-f25bd64966f0" providerId="ADAL" clId="{940061CE-872D-674E-811D-2EB9D346CF7B}" dt="2025-08-08T13:05:49.854" v="290" actId="2696"/>
        <pc:sldMkLst>
          <pc:docMk/>
          <pc:sldMk cId="931313542" sldId="4384"/>
        </pc:sldMkLst>
      </pc:sldChg>
      <pc:sldChg chg="del">
        <pc:chgData name="Marisa Pinheiro" userId="03c22a18-8c1b-4da5-8b13-f25bd64966f0" providerId="ADAL" clId="{940061CE-872D-674E-811D-2EB9D346CF7B}" dt="2025-08-08T13:05:49.342" v="249" actId="2696"/>
        <pc:sldMkLst>
          <pc:docMk/>
          <pc:sldMk cId="824161355" sldId="4386"/>
        </pc:sldMkLst>
      </pc:sldChg>
      <pc:sldChg chg="del">
        <pc:chgData name="Marisa Pinheiro" userId="03c22a18-8c1b-4da5-8b13-f25bd64966f0" providerId="ADAL" clId="{940061CE-872D-674E-811D-2EB9D346CF7B}" dt="2025-08-08T13:05:49.874" v="301" actId="2696"/>
        <pc:sldMkLst>
          <pc:docMk/>
          <pc:sldMk cId="323493310" sldId="4387"/>
        </pc:sldMkLst>
      </pc:sldChg>
      <pc:sldChg chg="del">
        <pc:chgData name="Marisa Pinheiro" userId="03c22a18-8c1b-4da5-8b13-f25bd64966f0" providerId="ADAL" clId="{940061CE-872D-674E-811D-2EB9D346CF7B}" dt="2025-08-08T13:05:42.982" v="141" actId="2696"/>
        <pc:sldMkLst>
          <pc:docMk/>
          <pc:sldMk cId="4249069351" sldId="4388"/>
        </pc:sldMkLst>
      </pc:sldChg>
      <pc:sldChg chg="del">
        <pc:chgData name="Marisa Pinheiro" userId="03c22a18-8c1b-4da5-8b13-f25bd64966f0" providerId="ADAL" clId="{940061CE-872D-674E-811D-2EB9D346CF7B}" dt="2025-08-08T13:05:46.759" v="161" actId="2696"/>
        <pc:sldMkLst>
          <pc:docMk/>
          <pc:sldMk cId="1153180268" sldId="4389"/>
        </pc:sldMkLst>
      </pc:sldChg>
      <pc:sldChg chg="del">
        <pc:chgData name="Marisa Pinheiro" userId="03c22a18-8c1b-4da5-8b13-f25bd64966f0" providerId="ADAL" clId="{940061CE-872D-674E-811D-2EB9D346CF7B}" dt="2025-08-08T13:05:49.701" v="264" actId="2696"/>
        <pc:sldMkLst>
          <pc:docMk/>
          <pc:sldMk cId="2939055213" sldId="4390"/>
        </pc:sldMkLst>
      </pc:sldChg>
      <pc:sldChg chg="del">
        <pc:chgData name="Marisa Pinheiro" userId="03c22a18-8c1b-4da5-8b13-f25bd64966f0" providerId="ADAL" clId="{940061CE-872D-674E-811D-2EB9D346CF7B}" dt="2025-08-08T13:05:48.825" v="199" actId="2696"/>
        <pc:sldMkLst>
          <pc:docMk/>
          <pc:sldMk cId="3711655262" sldId="4391"/>
        </pc:sldMkLst>
      </pc:sldChg>
      <pc:sldChg chg="del">
        <pc:chgData name="Marisa Pinheiro" userId="03c22a18-8c1b-4da5-8b13-f25bd64966f0" providerId="ADAL" clId="{940061CE-872D-674E-811D-2EB9D346CF7B}" dt="2025-08-08T13:05:49.833" v="280" actId="2696"/>
        <pc:sldMkLst>
          <pc:docMk/>
          <pc:sldMk cId="742410102" sldId="4392"/>
        </pc:sldMkLst>
      </pc:sldChg>
      <pc:sldChg chg="del">
        <pc:chgData name="Marisa Pinheiro" userId="03c22a18-8c1b-4da5-8b13-f25bd64966f0" providerId="ADAL" clId="{940061CE-872D-674E-811D-2EB9D346CF7B}" dt="2025-08-08T13:05:49.889" v="304" actId="2696"/>
        <pc:sldMkLst>
          <pc:docMk/>
          <pc:sldMk cId="904657438" sldId="4393"/>
        </pc:sldMkLst>
      </pc:sldChg>
      <pc:sldChg chg="del">
        <pc:chgData name="Marisa Pinheiro" userId="03c22a18-8c1b-4da5-8b13-f25bd64966f0" providerId="ADAL" clId="{940061CE-872D-674E-811D-2EB9D346CF7B}" dt="2025-08-08T13:05:48.841" v="204" actId="2696"/>
        <pc:sldMkLst>
          <pc:docMk/>
          <pc:sldMk cId="3629673145" sldId="4394"/>
        </pc:sldMkLst>
      </pc:sldChg>
      <pc:sldChg chg="del">
        <pc:chgData name="Marisa Pinheiro" userId="03c22a18-8c1b-4da5-8b13-f25bd64966f0" providerId="ADAL" clId="{940061CE-872D-674E-811D-2EB9D346CF7B}" dt="2025-08-08T13:05:42.914" v="128" actId="2696"/>
        <pc:sldMkLst>
          <pc:docMk/>
          <pc:sldMk cId="3564088371" sldId="4395"/>
        </pc:sldMkLst>
      </pc:sldChg>
      <pc:sldChg chg="del">
        <pc:chgData name="Marisa Pinheiro" userId="03c22a18-8c1b-4da5-8b13-f25bd64966f0" providerId="ADAL" clId="{940061CE-872D-674E-811D-2EB9D346CF7B}" dt="2025-08-08T13:05:42.922" v="129" actId="2696"/>
        <pc:sldMkLst>
          <pc:docMk/>
          <pc:sldMk cId="696174066" sldId="4396"/>
        </pc:sldMkLst>
      </pc:sldChg>
      <pc:sldChg chg="del">
        <pc:chgData name="Marisa Pinheiro" userId="03c22a18-8c1b-4da5-8b13-f25bd64966f0" providerId="ADAL" clId="{940061CE-872D-674E-811D-2EB9D346CF7B}" dt="2025-08-08T13:05:42.988" v="142" actId="2696"/>
        <pc:sldMkLst>
          <pc:docMk/>
          <pc:sldMk cId="4214945334" sldId="4398"/>
        </pc:sldMkLst>
      </pc:sldChg>
      <pc:sldChg chg="del">
        <pc:chgData name="Marisa Pinheiro" userId="03c22a18-8c1b-4da5-8b13-f25bd64966f0" providerId="ADAL" clId="{940061CE-872D-674E-811D-2EB9D346CF7B}" dt="2025-08-08T13:05:42.823" v="123" actId="2696"/>
        <pc:sldMkLst>
          <pc:docMk/>
          <pc:sldMk cId="1618095356" sldId="4399"/>
        </pc:sldMkLst>
      </pc:sldChg>
      <pc:sldChg chg="del">
        <pc:chgData name="Marisa Pinheiro" userId="03c22a18-8c1b-4da5-8b13-f25bd64966f0" providerId="ADAL" clId="{940061CE-872D-674E-811D-2EB9D346CF7B}" dt="2025-08-08T13:05:46.743" v="158" actId="2696"/>
        <pc:sldMkLst>
          <pc:docMk/>
          <pc:sldMk cId="3101523972" sldId="4400"/>
        </pc:sldMkLst>
      </pc:sldChg>
      <pc:sldChg chg="del">
        <pc:chgData name="Marisa Pinheiro" userId="03c22a18-8c1b-4da5-8b13-f25bd64966f0" providerId="ADAL" clId="{940061CE-872D-674E-811D-2EB9D346CF7B}" dt="2025-08-08T13:05:46.700" v="150" actId="2696"/>
        <pc:sldMkLst>
          <pc:docMk/>
          <pc:sldMk cId="2798099960" sldId="4401"/>
        </pc:sldMkLst>
      </pc:sldChg>
      <pc:sldChg chg="del">
        <pc:chgData name="Marisa Pinheiro" userId="03c22a18-8c1b-4da5-8b13-f25bd64966f0" providerId="ADAL" clId="{940061CE-872D-674E-811D-2EB9D346CF7B}" dt="2025-08-08T13:05:49.336" v="246" actId="2696"/>
        <pc:sldMkLst>
          <pc:docMk/>
          <pc:sldMk cId="67326668" sldId="4402"/>
        </pc:sldMkLst>
      </pc:sldChg>
      <pc:sldChg chg="del">
        <pc:chgData name="Marisa Pinheiro" userId="03c22a18-8c1b-4da5-8b13-f25bd64966f0" providerId="ADAL" clId="{940061CE-872D-674E-811D-2EB9D346CF7B}" dt="2025-08-08T13:05:49.825" v="275" actId="2696"/>
        <pc:sldMkLst>
          <pc:docMk/>
          <pc:sldMk cId="992798728" sldId="4403"/>
        </pc:sldMkLst>
      </pc:sldChg>
      <pc:sldChg chg="del">
        <pc:chgData name="Marisa Pinheiro" userId="03c22a18-8c1b-4da5-8b13-f25bd64966f0" providerId="ADAL" clId="{940061CE-872D-674E-811D-2EB9D346CF7B}" dt="2025-08-08T13:05:46.707" v="152" actId="2696"/>
        <pc:sldMkLst>
          <pc:docMk/>
          <pc:sldMk cId="140092395" sldId="4404"/>
        </pc:sldMkLst>
      </pc:sldChg>
      <pc:sldChg chg="del">
        <pc:chgData name="Marisa Pinheiro" userId="03c22a18-8c1b-4da5-8b13-f25bd64966f0" providerId="ADAL" clId="{940061CE-872D-674E-811D-2EB9D346CF7B}" dt="2025-08-08T13:05:49.788" v="268" actId="2696"/>
        <pc:sldMkLst>
          <pc:docMk/>
          <pc:sldMk cId="3630256816" sldId="4406"/>
        </pc:sldMkLst>
      </pc:sldChg>
      <pc:sldChg chg="del">
        <pc:chgData name="Marisa Pinheiro" userId="03c22a18-8c1b-4da5-8b13-f25bd64966f0" providerId="ADAL" clId="{940061CE-872D-674E-811D-2EB9D346CF7B}" dt="2025-08-08T13:05:48.954" v="223" actId="2696"/>
        <pc:sldMkLst>
          <pc:docMk/>
          <pc:sldMk cId="2959947673" sldId="4407"/>
        </pc:sldMkLst>
      </pc:sldChg>
      <pc:sldChg chg="del">
        <pc:chgData name="Marisa Pinheiro" userId="03c22a18-8c1b-4da5-8b13-f25bd64966f0" providerId="ADAL" clId="{940061CE-872D-674E-811D-2EB9D346CF7B}" dt="2025-08-08T13:05:46.785" v="166" actId="2696"/>
        <pc:sldMkLst>
          <pc:docMk/>
          <pc:sldMk cId="789642375" sldId="4408"/>
        </pc:sldMkLst>
      </pc:sldChg>
      <pc:sldChg chg="del">
        <pc:chgData name="Marisa Pinheiro" userId="03c22a18-8c1b-4da5-8b13-f25bd64966f0" providerId="ADAL" clId="{940061CE-872D-674E-811D-2EB9D346CF7B}" dt="2025-08-08T13:05:48.831" v="201" actId="2696"/>
        <pc:sldMkLst>
          <pc:docMk/>
          <pc:sldMk cId="150998475" sldId="4410"/>
        </pc:sldMkLst>
      </pc:sldChg>
      <pc:sldChg chg="del">
        <pc:chgData name="Marisa Pinheiro" userId="03c22a18-8c1b-4da5-8b13-f25bd64966f0" providerId="ADAL" clId="{940061CE-872D-674E-811D-2EB9D346CF7B}" dt="2025-08-08T13:05:49.286" v="231" actId="2696"/>
        <pc:sldMkLst>
          <pc:docMk/>
          <pc:sldMk cId="1710956333" sldId="4411"/>
        </pc:sldMkLst>
      </pc:sldChg>
      <pc:sldChg chg="del">
        <pc:chgData name="Marisa Pinheiro" userId="03c22a18-8c1b-4da5-8b13-f25bd64966f0" providerId="ADAL" clId="{940061CE-872D-674E-811D-2EB9D346CF7B}" dt="2025-08-08T13:05:42.993" v="143" actId="2696"/>
        <pc:sldMkLst>
          <pc:docMk/>
          <pc:sldMk cId="1647715581" sldId="4412"/>
        </pc:sldMkLst>
      </pc:sldChg>
      <pc:sldChg chg="del">
        <pc:chgData name="Marisa Pinheiro" userId="03c22a18-8c1b-4da5-8b13-f25bd64966f0" providerId="ADAL" clId="{940061CE-872D-674E-811D-2EB9D346CF7B}" dt="2025-08-08T13:05:42.973" v="139" actId="2696"/>
        <pc:sldMkLst>
          <pc:docMk/>
          <pc:sldMk cId="2131161573" sldId="4413"/>
        </pc:sldMkLst>
      </pc:sldChg>
      <pc:sldChg chg="del">
        <pc:chgData name="Marisa Pinheiro" userId="03c22a18-8c1b-4da5-8b13-f25bd64966f0" providerId="ADAL" clId="{940061CE-872D-674E-811D-2EB9D346CF7B}" dt="2025-08-08T13:05:49.865" v="297" actId="2696"/>
        <pc:sldMkLst>
          <pc:docMk/>
          <pc:sldMk cId="476359965" sldId="4414"/>
        </pc:sldMkLst>
      </pc:sldChg>
      <pc:sldChg chg="del">
        <pc:chgData name="Marisa Pinheiro" userId="03c22a18-8c1b-4da5-8b13-f25bd64966f0" providerId="ADAL" clId="{940061CE-872D-674E-811D-2EB9D346CF7B}" dt="2025-08-08T13:05:49.864" v="296" actId="2696"/>
        <pc:sldMkLst>
          <pc:docMk/>
          <pc:sldMk cId="476877696" sldId="4415"/>
        </pc:sldMkLst>
      </pc:sldChg>
      <pc:sldChg chg="del">
        <pc:chgData name="Marisa Pinheiro" userId="03c22a18-8c1b-4da5-8b13-f25bd64966f0" providerId="ADAL" clId="{940061CE-872D-674E-811D-2EB9D346CF7B}" dt="2025-08-08T13:05:49.282" v="230" actId="2696"/>
        <pc:sldMkLst>
          <pc:docMk/>
          <pc:sldMk cId="2714797865" sldId="4416"/>
        </pc:sldMkLst>
      </pc:sldChg>
      <pc:sldChg chg="del">
        <pc:chgData name="Marisa Pinheiro" userId="03c22a18-8c1b-4da5-8b13-f25bd64966f0" providerId="ADAL" clId="{940061CE-872D-674E-811D-2EB9D346CF7B}" dt="2025-08-08T13:05:48.867" v="211" actId="2696"/>
        <pc:sldMkLst>
          <pc:docMk/>
          <pc:sldMk cId="2589666954" sldId="4417"/>
        </pc:sldMkLst>
      </pc:sldChg>
      <pc:sldChg chg="del">
        <pc:chgData name="Marisa Pinheiro" userId="03c22a18-8c1b-4da5-8b13-f25bd64966f0" providerId="ADAL" clId="{940061CE-872D-674E-811D-2EB9D346CF7B}" dt="2025-08-08T13:05:46.754" v="160" actId="2696"/>
        <pc:sldMkLst>
          <pc:docMk/>
          <pc:sldMk cId="827786646" sldId="4418"/>
        </pc:sldMkLst>
      </pc:sldChg>
      <pc:sldChg chg="del">
        <pc:chgData name="Marisa Pinheiro" userId="03c22a18-8c1b-4da5-8b13-f25bd64966f0" providerId="ADAL" clId="{940061CE-872D-674E-811D-2EB9D346CF7B}" dt="2025-08-08T13:05:48.957" v="224" actId="2696"/>
        <pc:sldMkLst>
          <pc:docMk/>
          <pc:sldMk cId="2485131372" sldId="4419"/>
        </pc:sldMkLst>
      </pc:sldChg>
      <pc:sldChg chg="del">
        <pc:chgData name="Marisa Pinheiro" userId="03c22a18-8c1b-4da5-8b13-f25bd64966f0" providerId="ADAL" clId="{940061CE-872D-674E-811D-2EB9D346CF7B}" dt="2025-08-08T13:05:48.849" v="206" actId="2696"/>
        <pc:sldMkLst>
          <pc:docMk/>
          <pc:sldMk cId="2878598789" sldId="4420"/>
        </pc:sldMkLst>
      </pc:sldChg>
      <pc:sldChg chg="del">
        <pc:chgData name="Marisa Pinheiro" userId="03c22a18-8c1b-4da5-8b13-f25bd64966f0" providerId="ADAL" clId="{940061CE-872D-674E-811D-2EB9D346CF7B}" dt="2025-08-08T13:05:49.308" v="237" actId="2696"/>
        <pc:sldMkLst>
          <pc:docMk/>
          <pc:sldMk cId="527746261" sldId="4421"/>
        </pc:sldMkLst>
      </pc:sldChg>
      <pc:sldChg chg="del">
        <pc:chgData name="Marisa Pinheiro" userId="03c22a18-8c1b-4da5-8b13-f25bd64966f0" providerId="ADAL" clId="{940061CE-872D-674E-811D-2EB9D346CF7B}" dt="2025-08-08T13:05:49.857" v="294" actId="2696"/>
        <pc:sldMkLst>
          <pc:docMk/>
          <pc:sldMk cId="1376418217" sldId="4422"/>
        </pc:sldMkLst>
      </pc:sldChg>
      <pc:sldChg chg="del">
        <pc:chgData name="Marisa Pinheiro" userId="03c22a18-8c1b-4da5-8b13-f25bd64966f0" providerId="ADAL" clId="{940061CE-872D-674E-811D-2EB9D346CF7B}" dt="2025-08-08T13:05:48.809" v="195" actId="2696"/>
        <pc:sldMkLst>
          <pc:docMk/>
          <pc:sldMk cId="4156757318" sldId="4423"/>
        </pc:sldMkLst>
      </pc:sldChg>
      <pc:sldChg chg="del">
        <pc:chgData name="Marisa Pinheiro" userId="03c22a18-8c1b-4da5-8b13-f25bd64966f0" providerId="ADAL" clId="{940061CE-872D-674E-811D-2EB9D346CF7B}" dt="2025-08-08T13:05:48.828" v="200" actId="2696"/>
        <pc:sldMkLst>
          <pc:docMk/>
          <pc:sldMk cId="3594384953" sldId="4424"/>
        </pc:sldMkLst>
      </pc:sldChg>
      <pc:sldChg chg="del">
        <pc:chgData name="Marisa Pinheiro" userId="03c22a18-8c1b-4da5-8b13-f25bd64966f0" providerId="ADAL" clId="{940061CE-872D-674E-811D-2EB9D346CF7B}" dt="2025-08-08T13:05:49.887" v="303" actId="2696"/>
        <pc:sldMkLst>
          <pc:docMk/>
          <pc:sldMk cId="910078397" sldId="4425"/>
        </pc:sldMkLst>
      </pc:sldChg>
      <pc:sldChg chg="del">
        <pc:chgData name="Marisa Pinheiro" userId="03c22a18-8c1b-4da5-8b13-f25bd64966f0" providerId="ADAL" clId="{940061CE-872D-674E-811D-2EB9D346CF7B}" dt="2025-08-08T13:05:46.777" v="164" actId="2696"/>
        <pc:sldMkLst>
          <pc:docMk/>
          <pc:sldMk cId="708013324" sldId="4426"/>
        </pc:sldMkLst>
      </pc:sldChg>
      <pc:sldChg chg="del">
        <pc:chgData name="Marisa Pinheiro" userId="03c22a18-8c1b-4da5-8b13-f25bd64966f0" providerId="ADAL" clId="{940061CE-872D-674E-811D-2EB9D346CF7B}" dt="2025-08-08T13:05:46.660" v="147" actId="2696"/>
        <pc:sldMkLst>
          <pc:docMk/>
          <pc:sldMk cId="1280703438" sldId="4427"/>
        </pc:sldMkLst>
      </pc:sldChg>
      <pc:sldChg chg="del">
        <pc:chgData name="Marisa Pinheiro" userId="03c22a18-8c1b-4da5-8b13-f25bd64966f0" providerId="ADAL" clId="{940061CE-872D-674E-811D-2EB9D346CF7B}" dt="2025-08-08T13:05:49.848" v="285" actId="2696"/>
        <pc:sldMkLst>
          <pc:docMk/>
          <pc:sldMk cId="1359134612" sldId="4428"/>
        </pc:sldMkLst>
      </pc:sldChg>
      <pc:sldChg chg="del">
        <pc:chgData name="Marisa Pinheiro" userId="03c22a18-8c1b-4da5-8b13-f25bd64966f0" providerId="ADAL" clId="{940061CE-872D-674E-811D-2EB9D346CF7B}" dt="2025-08-08T13:05:48.834" v="202" actId="2696"/>
        <pc:sldMkLst>
          <pc:docMk/>
          <pc:sldMk cId="2816697740" sldId="4429"/>
        </pc:sldMkLst>
      </pc:sldChg>
      <pc:sldChg chg="del">
        <pc:chgData name="Marisa Pinheiro" userId="03c22a18-8c1b-4da5-8b13-f25bd64966f0" providerId="ADAL" clId="{940061CE-872D-674E-811D-2EB9D346CF7B}" dt="2025-08-08T13:05:47.102" v="170" actId="2696"/>
        <pc:sldMkLst>
          <pc:docMk/>
          <pc:sldMk cId="1549374833" sldId="4430"/>
        </pc:sldMkLst>
      </pc:sldChg>
      <pc:sldChg chg="del">
        <pc:chgData name="Marisa Pinheiro" userId="03c22a18-8c1b-4da5-8b13-f25bd64966f0" providerId="ADAL" clId="{940061CE-872D-674E-811D-2EB9D346CF7B}" dt="2025-08-08T13:05:49.694" v="261" actId="2696"/>
        <pc:sldMkLst>
          <pc:docMk/>
          <pc:sldMk cId="789590821" sldId="4431"/>
        </pc:sldMkLst>
      </pc:sldChg>
      <pc:sldChg chg="del">
        <pc:chgData name="Marisa Pinheiro" userId="03c22a18-8c1b-4da5-8b13-f25bd64966f0" providerId="ADAL" clId="{940061CE-872D-674E-811D-2EB9D346CF7B}" dt="2025-08-08T13:05:48.407" v="177" actId="2696"/>
        <pc:sldMkLst>
          <pc:docMk/>
          <pc:sldMk cId="2505435452" sldId="4432"/>
        </pc:sldMkLst>
      </pc:sldChg>
      <pc:sldChg chg="del">
        <pc:chgData name="Marisa Pinheiro" userId="03c22a18-8c1b-4da5-8b13-f25bd64966f0" providerId="ADAL" clId="{940061CE-872D-674E-811D-2EB9D346CF7B}" dt="2025-08-08T13:05:49.866" v="298" actId="2696"/>
        <pc:sldMkLst>
          <pc:docMk/>
          <pc:sldMk cId="2237352920" sldId="4433"/>
        </pc:sldMkLst>
      </pc:sldChg>
      <pc:sldChg chg="del">
        <pc:chgData name="Marisa Pinheiro" userId="03c22a18-8c1b-4da5-8b13-f25bd64966f0" providerId="ADAL" clId="{940061CE-872D-674E-811D-2EB9D346CF7B}" dt="2025-08-08T13:05:47.105" v="171" actId="2696"/>
        <pc:sldMkLst>
          <pc:docMk/>
          <pc:sldMk cId="973164069" sldId="4434"/>
        </pc:sldMkLst>
      </pc:sldChg>
      <pc:sldChg chg="del">
        <pc:chgData name="Marisa Pinheiro" userId="03c22a18-8c1b-4da5-8b13-f25bd64966f0" providerId="ADAL" clId="{940061CE-872D-674E-811D-2EB9D346CF7B}" dt="2025-08-08T13:05:43.005" v="145" actId="2696"/>
        <pc:sldMkLst>
          <pc:docMk/>
          <pc:sldMk cId="213636043" sldId="4435"/>
        </pc:sldMkLst>
      </pc:sldChg>
      <pc:sldChg chg="del">
        <pc:chgData name="Marisa Pinheiro" userId="03c22a18-8c1b-4da5-8b13-f25bd64966f0" providerId="ADAL" clId="{940061CE-872D-674E-811D-2EB9D346CF7B}" dt="2025-08-08T13:05:49.855" v="291" actId="2696"/>
        <pc:sldMkLst>
          <pc:docMk/>
          <pc:sldMk cId="1495348097" sldId="4436"/>
        </pc:sldMkLst>
      </pc:sldChg>
      <pc:sldChg chg="del">
        <pc:chgData name="Marisa Pinheiro" userId="03c22a18-8c1b-4da5-8b13-f25bd64966f0" providerId="ADAL" clId="{940061CE-872D-674E-811D-2EB9D346CF7B}" dt="2025-08-08T13:05:48.959" v="225" actId="2696"/>
        <pc:sldMkLst>
          <pc:docMk/>
          <pc:sldMk cId="3065144513" sldId="4437"/>
        </pc:sldMkLst>
      </pc:sldChg>
      <pc:sldChg chg="del">
        <pc:chgData name="Marisa Pinheiro" userId="03c22a18-8c1b-4da5-8b13-f25bd64966f0" providerId="ADAL" clId="{940061CE-872D-674E-811D-2EB9D346CF7B}" dt="2025-08-08T13:05:42.827" v="124" actId="2696"/>
        <pc:sldMkLst>
          <pc:docMk/>
          <pc:sldMk cId="2362134373" sldId="4438"/>
        </pc:sldMkLst>
      </pc:sldChg>
      <pc:sldChg chg="del">
        <pc:chgData name="Marisa Pinheiro" userId="03c22a18-8c1b-4da5-8b13-f25bd64966f0" providerId="ADAL" clId="{940061CE-872D-674E-811D-2EB9D346CF7B}" dt="2025-08-08T13:05:49.837" v="282" actId="2696"/>
        <pc:sldMkLst>
          <pc:docMk/>
          <pc:sldMk cId="1601487369" sldId="4439"/>
        </pc:sldMkLst>
      </pc:sldChg>
      <pc:sldChg chg="del">
        <pc:chgData name="Marisa Pinheiro" userId="03c22a18-8c1b-4da5-8b13-f25bd64966f0" providerId="ADAL" clId="{940061CE-872D-674E-811D-2EB9D346CF7B}" dt="2025-08-08T13:05:43.009" v="146" actId="2696"/>
        <pc:sldMkLst>
          <pc:docMk/>
          <pc:sldMk cId="2414134106" sldId="4440"/>
        </pc:sldMkLst>
      </pc:sldChg>
      <pc:sldChg chg="del">
        <pc:chgData name="Marisa Pinheiro" userId="03c22a18-8c1b-4da5-8b13-f25bd64966f0" providerId="ADAL" clId="{940061CE-872D-674E-811D-2EB9D346CF7B}" dt="2025-08-08T13:05:49.372" v="258" actId="2696"/>
        <pc:sldMkLst>
          <pc:docMk/>
          <pc:sldMk cId="3605202174" sldId="4441"/>
        </pc:sldMkLst>
      </pc:sldChg>
      <pc:sldChg chg="del">
        <pc:chgData name="Marisa Pinheiro" userId="03c22a18-8c1b-4da5-8b13-f25bd64966f0" providerId="ADAL" clId="{940061CE-872D-674E-811D-2EB9D346CF7B}" dt="2025-08-08T13:05:49.343" v="250" actId="2696"/>
        <pc:sldMkLst>
          <pc:docMk/>
          <pc:sldMk cId="2183662584" sldId="4442"/>
        </pc:sldMkLst>
      </pc:sldChg>
      <pc:sldChg chg="del">
        <pc:chgData name="Marisa Pinheiro" userId="03c22a18-8c1b-4da5-8b13-f25bd64966f0" providerId="ADAL" clId="{940061CE-872D-674E-811D-2EB9D346CF7B}" dt="2025-08-08T13:05:42.964" v="136" actId="2696"/>
        <pc:sldMkLst>
          <pc:docMk/>
          <pc:sldMk cId="4243246966" sldId="4443"/>
        </pc:sldMkLst>
      </pc:sldChg>
      <pc:sldChg chg="del">
        <pc:chgData name="Marisa Pinheiro" userId="03c22a18-8c1b-4da5-8b13-f25bd64966f0" providerId="ADAL" clId="{940061CE-872D-674E-811D-2EB9D346CF7B}" dt="2025-08-08T13:05:49.851" v="288" actId="2696"/>
        <pc:sldMkLst>
          <pc:docMk/>
          <pc:sldMk cId="530127829" sldId="4444"/>
        </pc:sldMkLst>
      </pc:sldChg>
      <pc:sldChg chg="del">
        <pc:chgData name="Marisa Pinheiro" userId="03c22a18-8c1b-4da5-8b13-f25bd64966f0" providerId="ADAL" clId="{940061CE-872D-674E-811D-2EB9D346CF7B}" dt="2025-08-08T13:05:49.312" v="239" actId="2696"/>
        <pc:sldMkLst>
          <pc:docMk/>
          <pc:sldMk cId="3406992444" sldId="4445"/>
        </pc:sldMkLst>
      </pc:sldChg>
      <pc:sldChg chg="del">
        <pc:chgData name="Marisa Pinheiro" userId="03c22a18-8c1b-4da5-8b13-f25bd64966f0" providerId="ADAL" clId="{940061CE-872D-674E-811D-2EB9D346CF7B}" dt="2025-08-08T13:05:48.460" v="187" actId="2696"/>
        <pc:sldMkLst>
          <pc:docMk/>
          <pc:sldMk cId="2735402649" sldId="4446"/>
        </pc:sldMkLst>
      </pc:sldChg>
      <pc:sldChg chg="del">
        <pc:chgData name="Marisa Pinheiro" userId="03c22a18-8c1b-4da5-8b13-f25bd64966f0" providerId="ADAL" clId="{940061CE-872D-674E-811D-2EB9D346CF7B}" dt="2025-08-08T13:05:48.462" v="188" actId="2696"/>
        <pc:sldMkLst>
          <pc:docMk/>
          <pc:sldMk cId="3804897286" sldId="4447"/>
        </pc:sldMkLst>
      </pc:sldChg>
      <pc:sldChg chg="del">
        <pc:chgData name="Marisa Pinheiro" userId="03c22a18-8c1b-4da5-8b13-f25bd64966f0" providerId="ADAL" clId="{940061CE-872D-674E-811D-2EB9D346CF7B}" dt="2025-08-08T13:05:49.853" v="289" actId="2696"/>
        <pc:sldMkLst>
          <pc:docMk/>
          <pc:sldMk cId="998244141" sldId="4448"/>
        </pc:sldMkLst>
      </pc:sldChg>
      <pc:sldChg chg="del">
        <pc:chgData name="Marisa Pinheiro" userId="03c22a18-8c1b-4da5-8b13-f25bd64966f0" providerId="ADAL" clId="{940061CE-872D-674E-811D-2EB9D346CF7B}" dt="2025-08-08T13:05:42.977" v="140" actId="2696"/>
        <pc:sldMkLst>
          <pc:docMk/>
          <pc:sldMk cId="1183159906" sldId="4449"/>
        </pc:sldMkLst>
      </pc:sldChg>
      <pc:sldChg chg="del">
        <pc:chgData name="Marisa Pinheiro" userId="03c22a18-8c1b-4da5-8b13-f25bd64966f0" providerId="ADAL" clId="{940061CE-872D-674E-811D-2EB9D346CF7B}" dt="2025-08-08T13:05:49.314" v="240" actId="2696"/>
        <pc:sldMkLst>
          <pc:docMk/>
          <pc:sldMk cId="4235353718" sldId="4450"/>
        </pc:sldMkLst>
      </pc:sldChg>
      <pc:sldChg chg="del">
        <pc:chgData name="Marisa Pinheiro" userId="03c22a18-8c1b-4da5-8b13-f25bd64966f0" providerId="ADAL" clId="{940061CE-872D-674E-811D-2EB9D346CF7B}" dt="2025-08-08T13:05:42.943" v="132" actId="2696"/>
        <pc:sldMkLst>
          <pc:docMk/>
          <pc:sldMk cId="1669583006" sldId="4451"/>
        </pc:sldMkLst>
      </pc:sldChg>
      <pc:sldChg chg="del">
        <pc:chgData name="Marisa Pinheiro" userId="03c22a18-8c1b-4da5-8b13-f25bd64966f0" providerId="ADAL" clId="{940061CE-872D-674E-811D-2EB9D346CF7B}" dt="2025-08-08T13:05:48.837" v="203" actId="2696"/>
        <pc:sldMkLst>
          <pc:docMk/>
          <pc:sldMk cId="1406930037" sldId="4452"/>
        </pc:sldMkLst>
      </pc:sldChg>
      <pc:sldChg chg="del">
        <pc:chgData name="Marisa Pinheiro" userId="03c22a18-8c1b-4da5-8b13-f25bd64966f0" providerId="ADAL" clId="{940061CE-872D-674E-811D-2EB9D346CF7B}" dt="2025-08-08T13:05:49.873" v="300" actId="2696"/>
        <pc:sldMkLst>
          <pc:docMk/>
          <pc:sldMk cId="2594154335" sldId="4453"/>
        </pc:sldMkLst>
      </pc:sldChg>
      <pc:sldChg chg="del">
        <pc:chgData name="Marisa Pinheiro" userId="03c22a18-8c1b-4da5-8b13-f25bd64966f0" providerId="ADAL" clId="{940061CE-872D-674E-811D-2EB9D346CF7B}" dt="2025-08-08T13:05:49.751" v="265" actId="2696"/>
        <pc:sldMkLst>
          <pc:docMk/>
          <pc:sldMk cId="420479547" sldId="4454"/>
        </pc:sldMkLst>
      </pc:sldChg>
      <pc:sldChg chg="del">
        <pc:chgData name="Marisa Pinheiro" userId="03c22a18-8c1b-4da5-8b13-f25bd64966f0" providerId="ADAL" clId="{940061CE-872D-674E-811D-2EB9D346CF7B}" dt="2025-08-08T13:05:49.855" v="292" actId="2696"/>
        <pc:sldMkLst>
          <pc:docMk/>
          <pc:sldMk cId="2571304435" sldId="4455"/>
        </pc:sldMkLst>
      </pc:sldChg>
      <pc:sldChg chg="del">
        <pc:chgData name="Marisa Pinheiro" userId="03c22a18-8c1b-4da5-8b13-f25bd64966f0" providerId="ADAL" clId="{940061CE-872D-674E-811D-2EB9D346CF7B}" dt="2025-08-08T13:05:48.871" v="213" actId="2696"/>
        <pc:sldMkLst>
          <pc:docMk/>
          <pc:sldMk cId="2687164028" sldId="4456"/>
        </pc:sldMkLst>
      </pc:sldChg>
      <pc:sldChg chg="del">
        <pc:chgData name="Marisa Pinheiro" userId="03c22a18-8c1b-4da5-8b13-f25bd64966f0" providerId="ADAL" clId="{940061CE-872D-674E-811D-2EB9D346CF7B}" dt="2025-08-08T13:05:48.961" v="226" actId="2696"/>
        <pc:sldMkLst>
          <pc:docMk/>
          <pc:sldMk cId="2931922802" sldId="4457"/>
        </pc:sldMkLst>
      </pc:sldChg>
      <pc:sldChg chg="del">
        <pc:chgData name="Marisa Pinheiro" userId="03c22a18-8c1b-4da5-8b13-f25bd64966f0" providerId="ADAL" clId="{940061CE-872D-674E-811D-2EB9D346CF7B}" dt="2025-08-08T13:05:47.107" v="172" actId="2696"/>
        <pc:sldMkLst>
          <pc:docMk/>
          <pc:sldMk cId="402182013" sldId="4458"/>
        </pc:sldMkLst>
      </pc:sldChg>
      <pc:sldChg chg="del">
        <pc:chgData name="Marisa Pinheiro" userId="03c22a18-8c1b-4da5-8b13-f25bd64966f0" providerId="ADAL" clId="{940061CE-872D-674E-811D-2EB9D346CF7B}" dt="2025-08-08T13:05:48.414" v="179" actId="2696"/>
        <pc:sldMkLst>
          <pc:docMk/>
          <pc:sldMk cId="2591125049" sldId="4459"/>
        </pc:sldMkLst>
      </pc:sldChg>
      <pc:sldChg chg="del">
        <pc:chgData name="Marisa Pinheiro" userId="03c22a18-8c1b-4da5-8b13-f25bd64966f0" providerId="ADAL" clId="{940061CE-872D-674E-811D-2EB9D346CF7B}" dt="2025-08-08T13:05:49.849" v="286" actId="2696"/>
        <pc:sldMkLst>
          <pc:docMk/>
          <pc:sldMk cId="3450920786" sldId="4460"/>
        </pc:sldMkLst>
      </pc:sldChg>
      <pc:sldChg chg="del">
        <pc:chgData name="Marisa Pinheiro" userId="03c22a18-8c1b-4da5-8b13-f25bd64966f0" providerId="ADAL" clId="{940061CE-872D-674E-811D-2EB9D346CF7B}" dt="2025-08-08T13:05:46.780" v="165" actId="2696"/>
        <pc:sldMkLst>
          <pc:docMk/>
          <pc:sldMk cId="1389617424" sldId="4461"/>
        </pc:sldMkLst>
      </pc:sldChg>
      <pc:sldChg chg="del">
        <pc:chgData name="Marisa Pinheiro" userId="03c22a18-8c1b-4da5-8b13-f25bd64966f0" providerId="ADAL" clId="{940061CE-872D-674E-811D-2EB9D346CF7B}" dt="2025-08-08T13:05:42.967" v="137" actId="2696"/>
        <pc:sldMkLst>
          <pc:docMk/>
          <pc:sldMk cId="3949396273" sldId="4462"/>
        </pc:sldMkLst>
      </pc:sldChg>
      <pc:sldChg chg="del">
        <pc:chgData name="Marisa Pinheiro" userId="03c22a18-8c1b-4da5-8b13-f25bd64966f0" providerId="ADAL" clId="{940061CE-872D-674E-811D-2EB9D346CF7B}" dt="2025-08-08T13:05:49.857" v="293" actId="2696"/>
        <pc:sldMkLst>
          <pc:docMk/>
          <pc:sldMk cId="1369324815" sldId="4463"/>
        </pc:sldMkLst>
      </pc:sldChg>
      <pc:sldChg chg="del">
        <pc:chgData name="Marisa Pinheiro" userId="03c22a18-8c1b-4da5-8b13-f25bd64966f0" providerId="ADAL" clId="{940061CE-872D-674E-811D-2EB9D346CF7B}" dt="2025-08-08T13:05:48.962" v="227" actId="2696"/>
        <pc:sldMkLst>
          <pc:docMk/>
          <pc:sldMk cId="1323855468" sldId="4465"/>
        </pc:sldMkLst>
      </pc:sldChg>
      <pc:sldChg chg="del">
        <pc:chgData name="Marisa Pinheiro" userId="03c22a18-8c1b-4da5-8b13-f25bd64966f0" providerId="ADAL" clId="{940061CE-872D-674E-811D-2EB9D346CF7B}" dt="2025-08-08T13:05:42.795" v="119" actId="2696"/>
        <pc:sldMkLst>
          <pc:docMk/>
          <pc:sldMk cId="2591975265" sldId="4466"/>
        </pc:sldMkLst>
      </pc:sldChg>
      <pc:sldChg chg="del">
        <pc:chgData name="Marisa Pinheiro" userId="03c22a18-8c1b-4da5-8b13-f25bd64966f0" providerId="ADAL" clId="{940061CE-872D-674E-811D-2EB9D346CF7B}" dt="2025-08-08T13:05:49.819" v="272" actId="2696"/>
        <pc:sldMkLst>
          <pc:docMk/>
          <pc:sldMk cId="3873661130" sldId="4467"/>
        </pc:sldMkLst>
      </pc:sldChg>
      <pc:sldChg chg="del">
        <pc:chgData name="Marisa Pinheiro" userId="03c22a18-8c1b-4da5-8b13-f25bd64966f0" providerId="ADAL" clId="{940061CE-872D-674E-811D-2EB9D346CF7B}" dt="2025-08-08T13:05:46.787" v="167" actId="2696"/>
        <pc:sldMkLst>
          <pc:docMk/>
          <pc:sldMk cId="3395071068" sldId="4468"/>
        </pc:sldMkLst>
      </pc:sldChg>
      <pc:sldChg chg="del">
        <pc:chgData name="Marisa Pinheiro" userId="03c22a18-8c1b-4da5-8b13-f25bd64966f0" providerId="ADAL" clId="{940061CE-872D-674E-811D-2EB9D346CF7B}" dt="2025-08-08T13:05:49.824" v="274" actId="2696"/>
        <pc:sldMkLst>
          <pc:docMk/>
          <pc:sldMk cId="936072961" sldId="4471"/>
        </pc:sldMkLst>
      </pc:sldChg>
      <pc:sldChg chg="del">
        <pc:chgData name="Marisa Pinheiro" userId="03c22a18-8c1b-4da5-8b13-f25bd64966f0" providerId="ADAL" clId="{940061CE-872D-674E-811D-2EB9D346CF7B}" dt="2025-08-08T13:05:48.451" v="185" actId="2696"/>
        <pc:sldMkLst>
          <pc:docMk/>
          <pc:sldMk cId="161300744" sldId="4472"/>
        </pc:sldMkLst>
      </pc:sldChg>
      <pc:sldChg chg="del">
        <pc:chgData name="Marisa Pinheiro" userId="03c22a18-8c1b-4da5-8b13-f25bd64966f0" providerId="ADAL" clId="{940061CE-872D-674E-811D-2EB9D346CF7B}" dt="2025-08-08T13:05:42.968" v="138" actId="2696"/>
        <pc:sldMkLst>
          <pc:docMk/>
          <pc:sldMk cId="361792338" sldId="4473"/>
        </pc:sldMkLst>
      </pc:sldChg>
      <pc:sldChg chg="del">
        <pc:chgData name="Marisa Pinheiro" userId="03c22a18-8c1b-4da5-8b13-f25bd64966f0" providerId="ADAL" clId="{940061CE-872D-674E-811D-2EB9D346CF7B}" dt="2025-08-08T13:05:49.362" v="256" actId="2696"/>
        <pc:sldMkLst>
          <pc:docMk/>
          <pc:sldMk cId="882895152" sldId="4474"/>
        </pc:sldMkLst>
      </pc:sldChg>
      <pc:sldChg chg="del">
        <pc:chgData name="Marisa Pinheiro" userId="03c22a18-8c1b-4da5-8b13-f25bd64966f0" providerId="ADAL" clId="{940061CE-872D-674E-811D-2EB9D346CF7B}" dt="2025-08-08T13:05:47.109" v="173" actId="2696"/>
        <pc:sldMkLst>
          <pc:docMk/>
          <pc:sldMk cId="3460212831" sldId="4475"/>
        </pc:sldMkLst>
      </pc:sldChg>
      <pc:sldChg chg="del">
        <pc:chgData name="Marisa Pinheiro" userId="03c22a18-8c1b-4da5-8b13-f25bd64966f0" providerId="ADAL" clId="{940061CE-872D-674E-811D-2EB9D346CF7B}" dt="2025-08-08T13:05:49.830" v="278" actId="2696"/>
        <pc:sldMkLst>
          <pc:docMk/>
          <pc:sldMk cId="4290484453" sldId="4476"/>
        </pc:sldMkLst>
      </pc:sldChg>
      <pc:sldChg chg="del">
        <pc:chgData name="Marisa Pinheiro" userId="03c22a18-8c1b-4da5-8b13-f25bd64966f0" providerId="ADAL" clId="{940061CE-872D-674E-811D-2EB9D346CF7B}" dt="2025-08-08T13:05:46.789" v="168" actId="2696"/>
        <pc:sldMkLst>
          <pc:docMk/>
          <pc:sldMk cId="2356344407" sldId="4477"/>
        </pc:sldMkLst>
      </pc:sldChg>
      <pc:sldChg chg="del">
        <pc:chgData name="Marisa Pinheiro" userId="03c22a18-8c1b-4da5-8b13-f25bd64966f0" providerId="ADAL" clId="{940061CE-872D-674E-811D-2EB9D346CF7B}" dt="2025-08-08T13:05:46.702" v="151" actId="2696"/>
        <pc:sldMkLst>
          <pc:docMk/>
          <pc:sldMk cId="1681520841" sldId="4480"/>
        </pc:sldMkLst>
      </pc:sldChg>
      <pc:sldChg chg="del">
        <pc:chgData name="Marisa Pinheiro" userId="03c22a18-8c1b-4da5-8b13-f25bd64966f0" providerId="ADAL" clId="{940061CE-872D-674E-811D-2EB9D346CF7B}" dt="2025-08-08T13:05:47.097" v="169" actId="2696"/>
        <pc:sldMkLst>
          <pc:docMk/>
          <pc:sldMk cId="975756273" sldId="4483"/>
        </pc:sldMkLst>
      </pc:sldChg>
      <pc:sldChg chg="del">
        <pc:chgData name="Marisa Pinheiro" userId="03c22a18-8c1b-4da5-8b13-f25bd64966f0" providerId="ADAL" clId="{940061CE-872D-674E-811D-2EB9D346CF7B}" dt="2025-08-08T13:05:48.800" v="193" actId="2696"/>
        <pc:sldMkLst>
          <pc:docMk/>
          <pc:sldMk cId="3493591619" sldId="4484"/>
        </pc:sldMkLst>
      </pc:sldChg>
      <pc:sldChg chg="del">
        <pc:chgData name="Marisa Pinheiro" userId="03c22a18-8c1b-4da5-8b13-f25bd64966f0" providerId="ADAL" clId="{940061CE-872D-674E-811D-2EB9D346CF7B}" dt="2025-08-08T13:05:48.942" v="221" actId="2696"/>
        <pc:sldMkLst>
          <pc:docMk/>
          <pc:sldMk cId="248396797" sldId="4486"/>
        </pc:sldMkLst>
      </pc:sldChg>
      <pc:sldChg chg="del">
        <pc:chgData name="Marisa Pinheiro" userId="03c22a18-8c1b-4da5-8b13-f25bd64966f0" providerId="ADAL" clId="{940061CE-872D-674E-811D-2EB9D346CF7B}" dt="2025-08-08T13:05:49.806" v="269" actId="2696"/>
        <pc:sldMkLst>
          <pc:docMk/>
          <pc:sldMk cId="2582291956" sldId="4488"/>
        </pc:sldMkLst>
      </pc:sldChg>
      <pc:sldChg chg="del">
        <pc:chgData name="Marisa Pinheiro" userId="03c22a18-8c1b-4da5-8b13-f25bd64966f0" providerId="ADAL" clId="{940061CE-872D-674E-811D-2EB9D346CF7B}" dt="2025-08-08T13:05:42.939" v="131" actId="2696"/>
        <pc:sldMkLst>
          <pc:docMk/>
          <pc:sldMk cId="2204592321" sldId="4489"/>
        </pc:sldMkLst>
      </pc:sldChg>
      <pc:sldChg chg="del">
        <pc:chgData name="Marisa Pinheiro" userId="03c22a18-8c1b-4da5-8b13-f25bd64966f0" providerId="ADAL" clId="{940061CE-872D-674E-811D-2EB9D346CF7B}" dt="2025-08-08T13:05:49.306" v="236" actId="2696"/>
        <pc:sldMkLst>
          <pc:docMk/>
          <pc:sldMk cId="2556313818" sldId="4490"/>
        </pc:sldMkLst>
      </pc:sldChg>
      <pc:sldChg chg="del">
        <pc:chgData name="Marisa Pinheiro" userId="03c22a18-8c1b-4da5-8b13-f25bd64966f0" providerId="ADAL" clId="{940061CE-872D-674E-811D-2EB9D346CF7B}" dt="2025-08-08T13:05:49.859" v="295" actId="2696"/>
        <pc:sldMkLst>
          <pc:docMk/>
          <pc:sldMk cId="1152980061" sldId="4491"/>
        </pc:sldMkLst>
      </pc:sldChg>
      <pc:sldChg chg="del">
        <pc:chgData name="Marisa Pinheiro" userId="03c22a18-8c1b-4da5-8b13-f25bd64966f0" providerId="ADAL" clId="{940061CE-872D-674E-811D-2EB9D346CF7B}" dt="2025-08-08T13:05:49.868" v="299" actId="2696"/>
        <pc:sldMkLst>
          <pc:docMk/>
          <pc:sldMk cId="3167812202" sldId="4492"/>
        </pc:sldMkLst>
      </pc:sldChg>
      <pc:sldChg chg="del">
        <pc:chgData name="Marisa Pinheiro" userId="03c22a18-8c1b-4da5-8b13-f25bd64966f0" providerId="ADAL" clId="{940061CE-872D-674E-811D-2EB9D346CF7B}" dt="2025-08-08T13:05:49.875" v="302" actId="2696"/>
        <pc:sldMkLst>
          <pc:docMk/>
          <pc:sldMk cId="3233817443" sldId="4493"/>
        </pc:sldMkLst>
      </pc:sldChg>
      <pc:sldChg chg="del">
        <pc:chgData name="Marisa Pinheiro" userId="03c22a18-8c1b-4da5-8b13-f25bd64966f0" providerId="ADAL" clId="{940061CE-872D-674E-811D-2EB9D346CF7B}" dt="2025-08-08T13:05:48.457" v="186" actId="2696"/>
        <pc:sldMkLst>
          <pc:docMk/>
          <pc:sldMk cId="569206123" sldId="4494"/>
        </pc:sldMkLst>
      </pc:sldChg>
      <pc:sldChg chg="del">
        <pc:chgData name="Marisa Pinheiro" userId="03c22a18-8c1b-4da5-8b13-f25bd64966f0" providerId="ADAL" clId="{940061CE-872D-674E-811D-2EB9D346CF7B}" dt="2025-08-08T13:05:42.950" v="133" actId="2696"/>
        <pc:sldMkLst>
          <pc:docMk/>
          <pc:sldMk cId="1672396183" sldId="4495"/>
        </pc:sldMkLst>
      </pc:sldChg>
      <pc:sldChg chg="del">
        <pc:chgData name="Marisa Pinheiro" userId="03c22a18-8c1b-4da5-8b13-f25bd64966f0" providerId="ADAL" clId="{940061CE-872D-674E-811D-2EB9D346CF7B}" dt="2025-08-08T13:05:48.864" v="210" actId="2696"/>
        <pc:sldMkLst>
          <pc:docMk/>
          <pc:sldMk cId="4028451483" sldId="4496"/>
        </pc:sldMkLst>
      </pc:sldChg>
      <pc:sldChg chg="del">
        <pc:chgData name="Marisa Pinheiro" userId="03c22a18-8c1b-4da5-8b13-f25bd64966f0" providerId="ADAL" clId="{940061CE-872D-674E-811D-2EB9D346CF7B}" dt="2025-08-08T13:05:46.765" v="162" actId="2696"/>
        <pc:sldMkLst>
          <pc:docMk/>
          <pc:sldMk cId="1771692443" sldId="4497"/>
        </pc:sldMkLst>
      </pc:sldChg>
      <pc:sldChg chg="del">
        <pc:chgData name="Marisa Pinheiro" userId="03c22a18-8c1b-4da5-8b13-f25bd64966f0" providerId="ADAL" clId="{940061CE-872D-674E-811D-2EB9D346CF7B}" dt="2025-08-08T13:05:49.358" v="254" actId="2696"/>
        <pc:sldMkLst>
          <pc:docMk/>
          <pc:sldMk cId="2322611350" sldId="4499"/>
        </pc:sldMkLst>
      </pc:sldChg>
      <pc:sldChg chg="del">
        <pc:chgData name="Marisa Pinheiro" userId="03c22a18-8c1b-4da5-8b13-f25bd64966f0" providerId="ADAL" clId="{940061CE-872D-674E-811D-2EB9D346CF7B}" dt="2025-08-08T13:05:49.379" v="260" actId="2696"/>
        <pc:sldMkLst>
          <pc:docMk/>
          <pc:sldMk cId="2305374349" sldId="4500"/>
        </pc:sldMkLst>
      </pc:sldChg>
      <pc:sldChg chg="del">
        <pc:chgData name="Marisa Pinheiro" userId="03c22a18-8c1b-4da5-8b13-f25bd64966f0" providerId="ADAL" clId="{940061CE-872D-674E-811D-2EB9D346CF7B}" dt="2025-08-08T13:05:49.697" v="262" actId="2696"/>
        <pc:sldMkLst>
          <pc:docMk/>
          <pc:sldMk cId="1737569001" sldId="4501"/>
        </pc:sldMkLst>
      </pc:sldChg>
      <pc:sldChg chg="del">
        <pc:chgData name="Marisa Pinheiro" userId="03c22a18-8c1b-4da5-8b13-f25bd64966f0" providerId="ADAL" clId="{940061CE-872D-674E-811D-2EB9D346CF7B}" dt="2025-08-08T13:05:46.729" v="155" actId="2696"/>
        <pc:sldMkLst>
          <pc:docMk/>
          <pc:sldMk cId="2558836698" sldId="4503"/>
        </pc:sldMkLst>
      </pc:sldChg>
      <pc:sldChg chg="del">
        <pc:chgData name="Marisa Pinheiro" userId="03c22a18-8c1b-4da5-8b13-f25bd64966f0" providerId="ADAL" clId="{940061CE-872D-674E-811D-2EB9D346CF7B}" dt="2025-08-08T13:05:49.699" v="263" actId="2696"/>
        <pc:sldMkLst>
          <pc:docMk/>
          <pc:sldMk cId="3639619488" sldId="4504"/>
        </pc:sldMkLst>
      </pc:sldChg>
      <pc:sldChg chg="del">
        <pc:chgData name="Marisa Pinheiro" userId="03c22a18-8c1b-4da5-8b13-f25bd64966f0" providerId="ADAL" clId="{940061CE-872D-674E-811D-2EB9D346CF7B}" dt="2025-08-08T13:05:48.447" v="183" actId="2696"/>
        <pc:sldMkLst>
          <pc:docMk/>
          <pc:sldMk cId="2387725665" sldId="4505"/>
        </pc:sldMkLst>
      </pc:sldChg>
      <pc:sldChg chg="del">
        <pc:chgData name="Marisa Pinheiro" userId="03c22a18-8c1b-4da5-8b13-f25bd64966f0" providerId="ADAL" clId="{940061CE-872D-674E-811D-2EB9D346CF7B}" dt="2025-08-08T13:05:42.837" v="126" actId="2696"/>
        <pc:sldMkLst>
          <pc:docMk/>
          <pc:sldMk cId="1301741797" sldId="4506"/>
        </pc:sldMkLst>
      </pc:sldChg>
      <pc:sldChg chg="del">
        <pc:chgData name="Marisa Pinheiro" userId="03c22a18-8c1b-4da5-8b13-f25bd64966f0" providerId="ADAL" clId="{940061CE-872D-674E-811D-2EB9D346CF7B}" dt="2025-08-08T13:05:49.332" v="244" actId="2696"/>
        <pc:sldMkLst>
          <pc:docMk/>
          <pc:sldMk cId="3468250361" sldId="4507"/>
        </pc:sldMkLst>
      </pc:sldChg>
      <pc:sldChg chg="del">
        <pc:chgData name="Marisa Pinheiro" userId="03c22a18-8c1b-4da5-8b13-f25bd64966f0" providerId="ADAL" clId="{940061CE-872D-674E-811D-2EB9D346CF7B}" dt="2025-08-08T13:05:48.474" v="190" actId="2696"/>
        <pc:sldMkLst>
          <pc:docMk/>
          <pc:sldMk cId="2990070910" sldId="4508"/>
        </pc:sldMkLst>
      </pc:sldChg>
      <pc:sldChg chg="del">
        <pc:chgData name="Marisa Pinheiro" userId="03c22a18-8c1b-4da5-8b13-f25bd64966f0" providerId="ADAL" clId="{940061CE-872D-674E-811D-2EB9D346CF7B}" dt="2025-08-08T13:05:49.828" v="276" actId="2696"/>
        <pc:sldMkLst>
          <pc:docMk/>
          <pc:sldMk cId="3009396476" sldId="4509"/>
        </pc:sldMkLst>
      </pc:sldChg>
      <pc:sldChg chg="del">
        <pc:chgData name="Marisa Pinheiro" userId="03c22a18-8c1b-4da5-8b13-f25bd64966f0" providerId="ADAL" clId="{940061CE-872D-674E-811D-2EB9D346CF7B}" dt="2025-08-08T13:05:49.310" v="238" actId="2696"/>
        <pc:sldMkLst>
          <pc:docMk/>
          <pc:sldMk cId="4177596175" sldId="4510"/>
        </pc:sldMkLst>
      </pc:sldChg>
      <pc:sldChg chg="del">
        <pc:chgData name="Marisa Pinheiro" userId="03c22a18-8c1b-4da5-8b13-f25bd64966f0" providerId="ADAL" clId="{940061CE-872D-674E-811D-2EB9D346CF7B}" dt="2025-08-08T13:05:42.792" v="118" actId="2696"/>
        <pc:sldMkLst>
          <pc:docMk/>
          <pc:sldMk cId="1886371147" sldId="4513"/>
        </pc:sldMkLst>
      </pc:sldChg>
      <pc:sldChg chg="del">
        <pc:chgData name="Marisa Pinheiro" userId="03c22a18-8c1b-4da5-8b13-f25bd64966f0" providerId="ADAL" clId="{940061CE-872D-674E-811D-2EB9D346CF7B}" dt="2025-08-08T13:05:47.111" v="174" actId="2696"/>
        <pc:sldMkLst>
          <pc:docMk/>
          <pc:sldMk cId="1662800185" sldId="4514"/>
        </pc:sldMkLst>
      </pc:sldChg>
      <pc:sldChg chg="del">
        <pc:chgData name="Marisa Pinheiro" userId="03c22a18-8c1b-4da5-8b13-f25bd64966f0" providerId="ADAL" clId="{940061CE-872D-674E-811D-2EB9D346CF7B}" dt="2025-08-08T13:05:49.347" v="251" actId="2696"/>
        <pc:sldMkLst>
          <pc:docMk/>
          <pc:sldMk cId="2199765477" sldId="4515"/>
        </pc:sldMkLst>
      </pc:sldChg>
      <pc:sldChg chg="del">
        <pc:chgData name="Marisa Pinheiro" userId="03c22a18-8c1b-4da5-8b13-f25bd64966f0" providerId="ADAL" clId="{940061CE-872D-674E-811D-2EB9D346CF7B}" dt="2025-08-08T13:05:43.001" v="144" actId="2696"/>
        <pc:sldMkLst>
          <pc:docMk/>
          <pc:sldMk cId="3369206552" sldId="4516"/>
        </pc:sldMkLst>
      </pc:sldChg>
      <pc:sldChg chg="del">
        <pc:chgData name="Marisa Pinheiro" userId="03c22a18-8c1b-4da5-8b13-f25bd64966f0" providerId="ADAL" clId="{940061CE-872D-674E-811D-2EB9D346CF7B}" dt="2025-08-08T13:05:42.961" v="135" actId="2696"/>
        <pc:sldMkLst>
          <pc:docMk/>
          <pc:sldMk cId="3003030696" sldId="4517"/>
        </pc:sldMkLst>
      </pc:sldChg>
      <pc:sldChg chg="del">
        <pc:chgData name="Marisa Pinheiro" userId="03c22a18-8c1b-4da5-8b13-f25bd64966f0" providerId="ADAL" clId="{940061CE-872D-674E-811D-2EB9D346CF7B}" dt="2025-08-08T13:05:49.815" v="270" actId="2696"/>
        <pc:sldMkLst>
          <pc:docMk/>
          <pc:sldMk cId="3800314685" sldId="4518"/>
        </pc:sldMkLst>
      </pc:sldChg>
      <pc:sldChg chg="del">
        <pc:chgData name="Marisa Pinheiro" userId="03c22a18-8c1b-4da5-8b13-f25bd64966f0" providerId="ADAL" clId="{940061CE-872D-674E-811D-2EB9D346CF7B}" dt="2025-08-08T13:05:48.412" v="178" actId="2696"/>
        <pc:sldMkLst>
          <pc:docMk/>
          <pc:sldMk cId="4170093840" sldId="4519"/>
        </pc:sldMkLst>
      </pc:sldChg>
      <pc:sldChg chg="del">
        <pc:chgData name="Marisa Pinheiro" userId="03c22a18-8c1b-4da5-8b13-f25bd64966f0" providerId="ADAL" clId="{940061CE-872D-674E-811D-2EB9D346CF7B}" dt="2025-08-08T13:05:48.880" v="215" actId="2696"/>
        <pc:sldMkLst>
          <pc:docMk/>
          <pc:sldMk cId="3008447556" sldId="4520"/>
        </pc:sldMkLst>
      </pc:sldChg>
      <pc:sldChg chg="del">
        <pc:chgData name="Marisa Pinheiro" userId="03c22a18-8c1b-4da5-8b13-f25bd64966f0" providerId="ADAL" clId="{940061CE-872D-674E-811D-2EB9D346CF7B}" dt="2025-08-08T13:05:46.715" v="153" actId="2696"/>
        <pc:sldMkLst>
          <pc:docMk/>
          <pc:sldMk cId="3423057779" sldId="4521"/>
        </pc:sldMkLst>
      </pc:sldChg>
      <pc:sldChg chg="del">
        <pc:chgData name="Marisa Pinheiro" userId="03c22a18-8c1b-4da5-8b13-f25bd64966f0" providerId="ADAL" clId="{940061CE-872D-674E-811D-2EB9D346CF7B}" dt="2025-08-08T13:05:46.738" v="157" actId="2696"/>
        <pc:sldMkLst>
          <pc:docMk/>
          <pc:sldMk cId="4220147390" sldId="4522"/>
        </pc:sldMkLst>
      </pc:sldChg>
      <pc:sldChg chg="delSp mod">
        <pc:chgData name="Marisa Pinheiro" userId="03c22a18-8c1b-4da5-8b13-f25bd64966f0" providerId="ADAL" clId="{940061CE-872D-674E-811D-2EB9D346CF7B}" dt="2025-08-08T13:02:55.052" v="90" actId="478"/>
        <pc:sldMkLst>
          <pc:docMk/>
          <pc:sldMk cId="3541186455" sldId="4523"/>
        </pc:sldMkLst>
        <pc:picChg chg="del">
          <ac:chgData name="Marisa Pinheiro" userId="03c22a18-8c1b-4da5-8b13-f25bd64966f0" providerId="ADAL" clId="{940061CE-872D-674E-811D-2EB9D346CF7B}" dt="2025-08-08T13:02:55.052" v="90" actId="478"/>
          <ac:picMkLst>
            <pc:docMk/>
            <pc:sldMk cId="3541186455" sldId="4523"/>
            <ac:picMk id="13" creationId="{ED7A95BC-B479-DDC4-A819-1557DC1D63F8}"/>
          </ac:picMkLst>
        </pc:picChg>
        <pc:picChg chg="del">
          <ac:chgData name="Marisa Pinheiro" userId="03c22a18-8c1b-4da5-8b13-f25bd64966f0" providerId="ADAL" clId="{940061CE-872D-674E-811D-2EB9D346CF7B}" dt="2025-08-08T13:02:54.580" v="89" actId="478"/>
          <ac:picMkLst>
            <pc:docMk/>
            <pc:sldMk cId="3541186455" sldId="4523"/>
            <ac:picMk id="21" creationId="{D254881B-4D0D-9D89-8D54-1764ED421A99}"/>
          </ac:picMkLst>
        </pc:picChg>
        <pc:picChg chg="del">
          <ac:chgData name="Marisa Pinheiro" userId="03c22a18-8c1b-4da5-8b13-f25bd64966f0" providerId="ADAL" clId="{940061CE-872D-674E-811D-2EB9D346CF7B}" dt="2025-08-08T13:02:54.136" v="88" actId="478"/>
          <ac:picMkLst>
            <pc:docMk/>
            <pc:sldMk cId="3541186455" sldId="4523"/>
            <ac:picMk id="23" creationId="{DA62B30E-5DF4-9C5A-3C52-B4D525889E69}"/>
          </ac:picMkLst>
        </pc:picChg>
        <pc:picChg chg="del">
          <ac:chgData name="Marisa Pinheiro" userId="03c22a18-8c1b-4da5-8b13-f25bd64966f0" providerId="ADAL" clId="{940061CE-872D-674E-811D-2EB9D346CF7B}" dt="2025-08-08T13:02:53.691" v="87" actId="478"/>
          <ac:picMkLst>
            <pc:docMk/>
            <pc:sldMk cId="3541186455" sldId="4523"/>
            <ac:picMk id="24" creationId="{8A0E9615-13DB-ED79-8A0A-B996AF0D6F72}"/>
          </ac:picMkLst>
        </pc:picChg>
      </pc:sldChg>
      <pc:sldChg chg="del">
        <pc:chgData name="Marisa Pinheiro" userId="03c22a18-8c1b-4da5-8b13-f25bd64966f0" providerId="ADAL" clId="{940061CE-872D-674E-811D-2EB9D346CF7B}" dt="2025-08-08T13:05:46.750" v="159" actId="2696"/>
        <pc:sldMkLst>
          <pc:docMk/>
          <pc:sldMk cId="3103204045" sldId="4524"/>
        </pc:sldMkLst>
      </pc:sldChg>
      <pc:sldChg chg="del">
        <pc:chgData name="Marisa Pinheiro" userId="03c22a18-8c1b-4da5-8b13-f25bd64966f0" providerId="ADAL" clId="{940061CE-872D-674E-811D-2EB9D346CF7B}" dt="2025-08-08T13:05:49.350" v="252" actId="2696"/>
        <pc:sldMkLst>
          <pc:docMk/>
          <pc:sldMk cId="853880853" sldId="4528"/>
        </pc:sldMkLst>
      </pc:sldChg>
      <pc:sldChg chg="del">
        <pc:chgData name="Marisa Pinheiro" userId="03c22a18-8c1b-4da5-8b13-f25bd64966f0" providerId="ADAL" clId="{940061CE-872D-674E-811D-2EB9D346CF7B}" dt="2025-08-08T13:05:49.330" v="243" actId="2696"/>
        <pc:sldMkLst>
          <pc:docMk/>
          <pc:sldMk cId="842985922" sldId="4529"/>
        </pc:sldMkLst>
      </pc:sldChg>
      <pc:sldChg chg="del">
        <pc:chgData name="Marisa Pinheiro" userId="03c22a18-8c1b-4da5-8b13-f25bd64966f0" providerId="ADAL" clId="{940061CE-872D-674E-811D-2EB9D346CF7B}" dt="2025-08-08T13:05:48.812" v="196" actId="2696"/>
        <pc:sldMkLst>
          <pc:docMk/>
          <pc:sldMk cId="2076580532" sldId="4530"/>
        </pc:sldMkLst>
      </pc:sldChg>
      <pc:sldChg chg="del">
        <pc:chgData name="Marisa Pinheiro" userId="03c22a18-8c1b-4da5-8b13-f25bd64966f0" providerId="ADAL" clId="{940061CE-872D-674E-811D-2EB9D346CF7B}" dt="2025-08-08T13:05:49.316" v="241" actId="2696"/>
        <pc:sldMkLst>
          <pc:docMk/>
          <pc:sldMk cId="308961339" sldId="4531"/>
        </pc:sldMkLst>
      </pc:sldChg>
      <pc:sldChg chg="del">
        <pc:chgData name="Marisa Pinheiro" userId="03c22a18-8c1b-4da5-8b13-f25bd64966f0" providerId="ADAL" clId="{940061CE-872D-674E-811D-2EB9D346CF7B}" dt="2025-08-08T13:05:48.819" v="197" actId="2696"/>
        <pc:sldMkLst>
          <pc:docMk/>
          <pc:sldMk cId="668379987" sldId="4533"/>
        </pc:sldMkLst>
      </pc:sldChg>
      <pc:sldChg chg="del">
        <pc:chgData name="Marisa Pinheiro" userId="03c22a18-8c1b-4da5-8b13-f25bd64966f0" providerId="ADAL" clId="{940061CE-872D-674E-811D-2EB9D346CF7B}" dt="2025-08-08T13:05:47.122" v="175" actId="2696"/>
        <pc:sldMkLst>
          <pc:docMk/>
          <pc:sldMk cId="124124239" sldId="4534"/>
        </pc:sldMkLst>
      </pc:sldChg>
      <pc:sldChg chg="del">
        <pc:chgData name="Marisa Pinheiro" userId="03c22a18-8c1b-4da5-8b13-f25bd64966f0" providerId="ADAL" clId="{940061CE-872D-674E-811D-2EB9D346CF7B}" dt="2025-08-08T13:05:48.857" v="208" actId="2696"/>
        <pc:sldMkLst>
          <pc:docMk/>
          <pc:sldMk cId="139100432" sldId="4535"/>
        </pc:sldMkLst>
      </pc:sldChg>
      <pc:sldChg chg="del">
        <pc:chgData name="Marisa Pinheiro" userId="03c22a18-8c1b-4da5-8b13-f25bd64966f0" providerId="ADAL" clId="{940061CE-872D-674E-811D-2EB9D346CF7B}" dt="2025-08-08T13:05:48.421" v="180" actId="2696"/>
        <pc:sldMkLst>
          <pc:docMk/>
          <pc:sldMk cId="3296032420" sldId="4536"/>
        </pc:sldMkLst>
      </pc:sldChg>
      <pc:sldMasterChg chg="addSp delSp modSp mod modSldLayout">
        <pc:chgData name="Marisa Pinheiro" userId="03c22a18-8c1b-4da5-8b13-f25bd64966f0" providerId="ADAL" clId="{940061CE-872D-674E-811D-2EB9D346CF7B}" dt="2025-08-08T13:04:55.567" v="107" actId="1076"/>
        <pc:sldMasterMkLst>
          <pc:docMk/>
          <pc:sldMasterMk cId="1098755318" sldId="2147483664"/>
        </pc:sldMasterMkLst>
        <pc:spChg chg="mod">
          <ac:chgData name="Marisa Pinheiro" userId="03c22a18-8c1b-4da5-8b13-f25bd64966f0" providerId="ADAL" clId="{940061CE-872D-674E-811D-2EB9D346CF7B}" dt="2025-08-08T12:58:14.246" v="26" actId="113"/>
          <ac:spMkLst>
            <pc:docMk/>
            <pc:sldMasterMk cId="1098755318" sldId="2147483664"/>
            <ac:spMk id="13" creationId="{CB175327-2104-7C73-7FCD-70B81B8E7981}"/>
          </ac:spMkLst>
        </pc:spChg>
        <pc:picChg chg="add mod">
          <ac:chgData name="Marisa Pinheiro" userId="03c22a18-8c1b-4da5-8b13-f25bd64966f0" providerId="ADAL" clId="{940061CE-872D-674E-811D-2EB9D346CF7B}" dt="2025-08-08T12:58:25.860" v="27" actId="14100"/>
          <ac:picMkLst>
            <pc:docMk/>
            <pc:sldMasterMk cId="1098755318" sldId="2147483664"/>
            <ac:picMk id="5" creationId="{69E93BF6-C5C7-2381-9734-73FCDF881562}"/>
          </ac:picMkLst>
        </pc:picChg>
        <pc:picChg chg="del">
          <ac:chgData name="Marisa Pinheiro" userId="03c22a18-8c1b-4da5-8b13-f25bd64966f0" providerId="ADAL" clId="{940061CE-872D-674E-811D-2EB9D346CF7B}" dt="2025-08-08T12:57:09.579" v="14" actId="478"/>
          <ac:picMkLst>
            <pc:docMk/>
            <pc:sldMasterMk cId="1098755318" sldId="2147483664"/>
            <ac:picMk id="7" creationId="{A6DFDBA3-D393-47A8-4FB8-C41DA21D046B}"/>
          </ac:picMkLst>
        </pc:picChg>
        <pc:picChg chg="add mod">
          <ac:chgData name="Marisa Pinheiro" userId="03c22a18-8c1b-4da5-8b13-f25bd64966f0" providerId="ADAL" clId="{940061CE-872D-674E-811D-2EB9D346CF7B}" dt="2025-08-08T13:04:55.567" v="107" actId="1076"/>
          <ac:picMkLst>
            <pc:docMk/>
            <pc:sldMasterMk cId="1098755318" sldId="2147483664"/>
            <ac:picMk id="9" creationId="{A5D5BF26-61CE-36C4-C175-8143357476FB}"/>
          </ac:picMkLst>
        </pc:picChg>
        <pc:picChg chg="del mod">
          <ac:chgData name="Marisa Pinheiro" userId="03c22a18-8c1b-4da5-8b13-f25bd64966f0" providerId="ADAL" clId="{940061CE-872D-674E-811D-2EB9D346CF7B}" dt="2025-08-08T12:57:44.553" v="20" actId="478"/>
          <ac:picMkLst>
            <pc:docMk/>
            <pc:sldMasterMk cId="1098755318" sldId="2147483664"/>
            <ac:picMk id="10" creationId="{8D04322F-0128-533B-558B-81C594393BE7}"/>
          </ac:picMkLst>
        </pc:picChg>
        <pc:sldLayoutChg chg="addSp delSp modSp mod">
          <pc:chgData name="Marisa Pinheiro" userId="03c22a18-8c1b-4da5-8b13-f25bd64966f0" providerId="ADAL" clId="{940061CE-872D-674E-811D-2EB9D346CF7B}" dt="2025-08-08T13:01:34.411" v="47" actId="167"/>
          <pc:sldLayoutMkLst>
            <pc:docMk/>
            <pc:sldMasterMk cId="1098755318" sldId="2147483664"/>
            <pc:sldLayoutMk cId="3607538025" sldId="2147483665"/>
          </pc:sldLayoutMkLst>
          <pc:spChg chg="mod">
            <ac:chgData name="Marisa Pinheiro" userId="03c22a18-8c1b-4da5-8b13-f25bd64966f0" providerId="ADAL" clId="{940061CE-872D-674E-811D-2EB9D346CF7B}" dt="2025-08-08T12:59:03.831" v="35"/>
            <ac:spMkLst>
              <pc:docMk/>
              <pc:sldMasterMk cId="1098755318" sldId="2147483664"/>
              <pc:sldLayoutMk cId="3607538025" sldId="2147483665"/>
              <ac:spMk id="15" creationId="{AEB6CDA2-5D36-3F82-8BCC-DE39BF9B9AE6}"/>
            </ac:spMkLst>
          </pc:spChg>
          <pc:picChg chg="add mod">
            <ac:chgData name="Marisa Pinheiro" userId="03c22a18-8c1b-4da5-8b13-f25bd64966f0" providerId="ADAL" clId="{940061CE-872D-674E-811D-2EB9D346CF7B}" dt="2025-08-08T12:58:48.860" v="32"/>
            <ac:picMkLst>
              <pc:docMk/>
              <pc:sldMasterMk cId="1098755318" sldId="2147483664"/>
              <pc:sldLayoutMk cId="3607538025" sldId="2147483665"/>
              <ac:picMk id="4" creationId="{441F22B4-A38B-8C00-311F-3AD9862CF880}"/>
            </ac:picMkLst>
          </pc:picChg>
          <pc:picChg chg="add del mod">
            <ac:chgData name="Marisa Pinheiro" userId="03c22a18-8c1b-4da5-8b13-f25bd64966f0" providerId="ADAL" clId="{940061CE-872D-674E-811D-2EB9D346CF7B}" dt="2025-08-08T13:00:09.653" v="42" actId="478"/>
            <ac:picMkLst>
              <pc:docMk/>
              <pc:sldMasterMk cId="1098755318" sldId="2147483664"/>
              <pc:sldLayoutMk cId="3607538025" sldId="2147483665"/>
              <ac:picMk id="6" creationId="{BD8551A1-A8B6-FA18-AFBF-5FFAEE339EBA}"/>
            </ac:picMkLst>
          </pc:picChg>
          <pc:picChg chg="del">
            <ac:chgData name="Marisa Pinheiro" userId="03c22a18-8c1b-4da5-8b13-f25bd64966f0" providerId="ADAL" clId="{940061CE-872D-674E-811D-2EB9D346CF7B}" dt="2025-08-08T12:59:07.800" v="36" actId="478"/>
            <ac:picMkLst>
              <pc:docMk/>
              <pc:sldMasterMk cId="1098755318" sldId="2147483664"/>
              <pc:sldLayoutMk cId="3607538025" sldId="2147483665"/>
              <ac:picMk id="8" creationId="{C7F99807-0D67-BED2-9CBD-9EFEBB2743E2}"/>
            </ac:picMkLst>
          </pc:picChg>
          <pc:picChg chg="add mod">
            <ac:chgData name="Marisa Pinheiro" userId="03c22a18-8c1b-4da5-8b13-f25bd64966f0" providerId="ADAL" clId="{940061CE-872D-674E-811D-2EB9D346CF7B}" dt="2025-08-08T13:01:34.411" v="47" actId="167"/>
            <ac:picMkLst>
              <pc:docMk/>
              <pc:sldMasterMk cId="1098755318" sldId="2147483664"/>
              <pc:sldLayoutMk cId="3607538025" sldId="2147483665"/>
              <ac:picMk id="9" creationId="{A3C95A53-2767-AFC2-ECCE-7CE647F09A8D}"/>
            </ac:picMkLst>
          </pc:picChg>
          <pc:picChg chg="del">
            <ac:chgData name="Marisa Pinheiro" userId="03c22a18-8c1b-4da5-8b13-f25bd64966f0" providerId="ADAL" clId="{940061CE-872D-674E-811D-2EB9D346CF7B}" dt="2025-08-08T12:58:32.444" v="28" actId="478"/>
            <ac:picMkLst>
              <pc:docMk/>
              <pc:sldMasterMk cId="1098755318" sldId="2147483664"/>
              <pc:sldLayoutMk cId="3607538025" sldId="2147483665"/>
              <ac:picMk id="12" creationId="{461AE438-040F-2DF5-82D2-297BDEA3CF31}"/>
            </ac:picMkLst>
          </pc:pic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1BFD30-B1F2-AD4D-B7DB-1F28C59F3479}" type="datetimeFigureOut">
              <a:rPr lang="pt-PT" smtClean="0"/>
              <a:t>13/10/25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7E6C4B-2EF3-7B43-9FB1-E13289ED2983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462839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7E6C4B-2EF3-7B43-9FB1-E13289ED2983}" type="slidenum">
              <a:rPr lang="pt-PT" smtClean="0"/>
              <a:t>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70948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7E6C4B-2EF3-7B43-9FB1-E13289ED2983}" type="slidenum">
              <a:rPr lang="pt-PT" smtClean="0"/>
              <a:t>6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2792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>
            <a:extLst>
              <a:ext uri="{FF2B5EF4-FFF2-40B4-BE49-F238E27FC236}">
                <a16:creationId xmlns:a16="http://schemas.microsoft.com/office/drawing/2014/main" id="{4621396C-F151-5DF3-38CC-C2323AB335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14237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2C7D5898-8CB1-8DB4-72D3-63C8E2FC83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rgbClr val="FFC000"/>
                </a:solidFill>
                <a:latin typeface="Futura Medium" panose="020B0602020204020303" pitchFamily="34" charset="-79"/>
                <a:cs typeface="Futura Medium" panose="020B0602020204020303" pitchFamily="34" charset="-79"/>
              </a:defRPr>
            </a:lvl1pPr>
          </a:lstStyle>
          <a:p>
            <a:r>
              <a:rPr lang="pt-PT" dirty="0"/>
              <a:t>Clique para editar o estilo de título do Modelo Global</a:t>
            </a:r>
            <a:endParaRPr lang="en-GB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9D19411-211F-A262-3DF5-EE115EECEE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 dirty="0"/>
              <a:t>Clique para editar o estilo de subtítulo do Modelo Global</a:t>
            </a:r>
            <a:endParaRPr lang="en-GB" dirty="0"/>
          </a:p>
        </p:txBody>
      </p:sp>
      <p:sp>
        <p:nvSpPr>
          <p:cNvPr id="16" name="Rectangle 5">
            <a:extLst>
              <a:ext uri="{FF2B5EF4-FFF2-40B4-BE49-F238E27FC236}">
                <a16:creationId xmlns:a16="http://schemas.microsoft.com/office/drawing/2014/main" id="{F6FAC87F-B656-D25D-6AD8-A5A973387A81}"/>
              </a:ext>
            </a:extLst>
          </p:cNvPr>
          <p:cNvSpPr/>
          <p:nvPr userDrawn="1"/>
        </p:nvSpPr>
        <p:spPr>
          <a:xfrm>
            <a:off x="-3" y="691954"/>
            <a:ext cx="12192001" cy="369333"/>
          </a:xfrm>
          <a:prstGeom prst="rect">
            <a:avLst/>
          </a:prstGeom>
          <a:solidFill>
            <a:srgbClr val="F2A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AEB6CDA2-5D36-3F82-8BCC-DE39BF9B9AE6}"/>
              </a:ext>
            </a:extLst>
          </p:cNvPr>
          <p:cNvSpPr txBox="1"/>
          <p:nvPr userDrawn="1"/>
        </p:nvSpPr>
        <p:spPr>
          <a:xfrm>
            <a:off x="1275352" y="691955"/>
            <a:ext cx="96412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pt-PT" sz="1800" b="1" i="0" u="none" strike="noStrike" dirty="0">
                <a:solidFill>
                  <a:schemeClr val="tx1"/>
                </a:solidFill>
                <a:effectLst/>
                <a:latin typeface="Raleway" pitchFamily="2" charset="77"/>
              </a:rPr>
              <a:t>Seminário de Geotecnia nos Transportes, Politécnico da Guarda, 24 e 25 de Nov. 2025</a:t>
            </a:r>
          </a:p>
        </p:txBody>
      </p:sp>
    </p:spTree>
    <p:extLst>
      <p:ext uri="{BB962C8B-B14F-4D97-AF65-F5344CB8AC3E}">
        <p14:creationId xmlns:p14="http://schemas.microsoft.com/office/powerpoint/2010/main" val="36075380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710055F-0700-3644-DD09-B6524DC0B9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PT"/>
              <a:t>Clique para editar o estilo de título do Modelo Global</a:t>
            </a:r>
            <a:endParaRPr lang="en-GB"/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7D7AABF8-333A-D7E9-484B-0348C076AF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GB"/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8AC09D36-40BE-6CE0-EB62-9E2E676CD5E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8D47FA-80D1-4F8C-82B0-FAF4589A3CD7}" type="datetimeFigureOut">
              <a:rPr lang="en-GB" smtClean="0"/>
              <a:t>13/10/2025</a:t>
            </a:fld>
            <a:endParaRPr lang="en-GB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4E26A6FD-CECE-7F31-071C-B0AB84B1C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EDBA4-DDFF-45ED-88D7-5E750075F44E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02909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AD9F33C-3056-7709-3413-FDBFD46EDD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  <a:endParaRPr lang="en-GB"/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7C2233DB-0815-DD06-F8A0-341C2E33ED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GB"/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1D6523BC-5391-E0A0-F063-9200F33C1CC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8D47FA-80D1-4F8C-82B0-FAF4589A3CD7}" type="datetimeFigureOut">
              <a:rPr lang="en-GB" smtClean="0"/>
              <a:t>13/10/2025</a:t>
            </a:fld>
            <a:endParaRPr lang="en-GB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BE68291D-779C-BFC6-26B1-2AC38BD00B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EDBA4-DDFF-45ED-88D7-5E750075F44E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1187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8D4014-DBE0-8040-3EDE-4B87115D93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4675" y="365125"/>
            <a:ext cx="10133351" cy="501149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Futura Medium" panose="020B0602020204020303" pitchFamily="34" charset="-79"/>
                <a:cs typeface="Futura Medium" panose="020B0602020204020303" pitchFamily="34" charset="-79"/>
              </a:defRPr>
            </a:lvl1pPr>
          </a:lstStyle>
          <a:p>
            <a:r>
              <a:rPr lang="pt-PT" dirty="0"/>
              <a:t>CLIQUE PARA EDITAR O ESTILO DE TÍTULO DO MODELO GLOBAL</a:t>
            </a:r>
            <a:endParaRPr lang="en-GB" dirty="0"/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E323F1B5-55F8-F0DE-84A8-5C69A43F68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4675" y="1424066"/>
            <a:ext cx="10859125" cy="4752897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GB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B5938D7D-71C2-7335-5F24-86A1EE7D9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C0AEDBA4-DDFF-45ED-88D7-5E750075F44E}" type="slidenum">
              <a:rPr lang="en-GB" smtClean="0"/>
              <a:pPr/>
              <a:t>‹nº›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02494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462CE0-FB0D-E02D-B32D-4273724EE4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latin typeface="Futura Medium" panose="020B0602020204020303" pitchFamily="34" charset="-79"/>
                <a:cs typeface="Futura Medium" panose="020B0602020204020303" pitchFamily="34" charset="-79"/>
              </a:defRPr>
            </a:lvl1pPr>
          </a:lstStyle>
          <a:p>
            <a:r>
              <a:rPr lang="pt-PT"/>
              <a:t>Clique para editar o estilo de título do Modelo Global</a:t>
            </a:r>
            <a:endParaRPr lang="en-GB"/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B36496D8-85F8-C373-CBA8-87EB278D97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1D198FAA-807D-4AD0-DF44-24504FDC9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EDBA4-DDFF-45ED-88D7-5E750075F44E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91708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39CC4A6A-03F9-7DB1-2534-295FA25602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GB"/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D9C507F5-CD99-AD37-0C24-0A0FF12B5C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GB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DD701EA0-73B0-A999-59B6-35297DC34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EDBA4-DDFF-45ED-88D7-5E750075F44E}" type="slidenum">
              <a:rPr lang="en-GB" smtClean="0"/>
              <a:t>‹nº›</a:t>
            </a:fld>
            <a:endParaRPr lang="en-GB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1FDF4FA4-C00F-17B6-3773-848034BAFA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4675" y="365125"/>
            <a:ext cx="10133351" cy="501149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Futura Medium" panose="020B0602020204020303" pitchFamily="34" charset="-79"/>
                <a:cs typeface="Futura Medium" panose="020B0602020204020303" pitchFamily="34" charset="-79"/>
              </a:defRPr>
            </a:lvl1pPr>
          </a:lstStyle>
          <a:p>
            <a:r>
              <a:rPr lang="pt-PT" dirty="0"/>
              <a:t>CLIQUE PARA EDITAR O ESTILO DE TÍTULO DO MODELO GLOBAL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12578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6A0624-0960-8A77-431C-69ACD7D809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PT"/>
              <a:t>Clique para editar o estilo de título do Modelo Global</a:t>
            </a:r>
            <a:endParaRPr lang="en-GB"/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945527F6-96B1-2BEF-CD4E-B4DC688577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E6330E9A-D76F-A9BF-1BC4-40D3754E5C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GB"/>
          </a:p>
        </p:txBody>
      </p:sp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id="{062BAEFA-6599-1A88-3357-9166CEF967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Marcador de Posição de Conteúdo 5">
            <a:extLst>
              <a:ext uri="{FF2B5EF4-FFF2-40B4-BE49-F238E27FC236}">
                <a16:creationId xmlns:a16="http://schemas.microsoft.com/office/drawing/2014/main" id="{D7E015C7-0275-3381-125B-06C950DDCC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GB"/>
          </a:p>
        </p:txBody>
      </p:sp>
      <p:sp>
        <p:nvSpPr>
          <p:cNvPr id="7" name="Marcador de Posição da Data 6">
            <a:extLst>
              <a:ext uri="{FF2B5EF4-FFF2-40B4-BE49-F238E27FC236}">
                <a16:creationId xmlns:a16="http://schemas.microsoft.com/office/drawing/2014/main" id="{7138791B-E42C-3792-206A-D5B313A5634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8D47FA-80D1-4F8C-82B0-FAF4589A3CD7}" type="datetimeFigureOut">
              <a:rPr lang="en-GB" smtClean="0"/>
              <a:t>13/10/2025</a:t>
            </a:fld>
            <a:endParaRPr lang="en-GB"/>
          </a:p>
        </p:txBody>
      </p:sp>
      <p:sp>
        <p:nvSpPr>
          <p:cNvPr id="9" name="Marcador de Posição do Número do Diapositivo 8">
            <a:extLst>
              <a:ext uri="{FF2B5EF4-FFF2-40B4-BE49-F238E27FC236}">
                <a16:creationId xmlns:a16="http://schemas.microsoft.com/office/drawing/2014/main" id="{0FDE4E87-0EF1-E126-D195-71552938A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EDBA4-DDFF-45ED-88D7-5E750075F44E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6073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B87825-C841-9E6D-023B-3571C8336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PT"/>
              <a:t>Clique para editar o estilo de título do Modelo Global</a:t>
            </a:r>
            <a:endParaRPr lang="en-GB"/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5C87D10B-116C-B34A-1D3A-CD1A7F6BF3C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8D47FA-80D1-4F8C-82B0-FAF4589A3CD7}" type="datetimeFigureOut">
              <a:rPr lang="en-GB" smtClean="0"/>
              <a:t>13/10/2025</a:t>
            </a:fld>
            <a:endParaRPr lang="en-GB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636F80D5-12D7-8D3B-8A47-0EBC5C702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EDBA4-DDFF-45ED-88D7-5E750075F44E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68210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id="{9DD91EFC-D7B3-9C68-E756-B496FE63752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8D47FA-80D1-4F8C-82B0-FAF4589A3CD7}" type="datetimeFigureOut">
              <a:rPr lang="en-GB" smtClean="0"/>
              <a:t>13/10/2025</a:t>
            </a:fld>
            <a:endParaRPr lang="en-GB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FFC2022A-2124-20D8-C711-B981301E27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EDBA4-DDFF-45ED-88D7-5E750075F44E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4525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C8C0C4-D70C-B9C4-2933-523533968F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  <a:endParaRPr lang="en-GB"/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3FE119C8-981D-29F8-E574-B8410A0F3F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GB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ED0188CC-C330-FC77-ABF9-D889EBC9F7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F96193F8-2241-1B42-332C-DD47EC51A9A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8D47FA-80D1-4F8C-82B0-FAF4589A3CD7}" type="datetimeFigureOut">
              <a:rPr lang="en-GB" smtClean="0"/>
              <a:t>13/10/2025</a:t>
            </a:fld>
            <a:endParaRPr lang="en-GB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4FC4F38B-D5F6-986D-74D5-07178F912A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EDBA4-DDFF-45ED-88D7-5E750075F44E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22689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0E799C-962C-501A-D24D-22D516693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  <a:endParaRPr lang="en-GB"/>
          </a:p>
        </p:txBody>
      </p:sp>
      <p:sp>
        <p:nvSpPr>
          <p:cNvPr id="3" name="Marcador de Posição da Imagem 2">
            <a:extLst>
              <a:ext uri="{FF2B5EF4-FFF2-40B4-BE49-F238E27FC236}">
                <a16:creationId xmlns:a16="http://schemas.microsoft.com/office/drawing/2014/main" id="{6B93F7A5-6C39-CE4F-178D-1BED7A5BFE5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895BE0E7-1F4C-F0DE-25BB-5881532FAC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D631F284-FCDB-BB32-85B9-CDC4F777539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8D47FA-80D1-4F8C-82B0-FAF4589A3CD7}" type="datetimeFigureOut">
              <a:rPr lang="en-GB" smtClean="0"/>
              <a:t>13/10/2025</a:t>
            </a:fld>
            <a:endParaRPr lang="en-GB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1D89E48C-4BDA-78C3-73B7-180402216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EDBA4-DDFF-45ED-88D7-5E750075F44E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4491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Posição de Conteúdo 6">
            <a:extLst>
              <a:ext uri="{FF2B5EF4-FFF2-40B4-BE49-F238E27FC236}">
                <a16:creationId xmlns:a16="http://schemas.microsoft.com/office/drawing/2014/main" id="{1CDBDF91-EB8B-A134-9785-83FF5E9B924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/>
          <a:srcRect r="1922" b="3677"/>
          <a:stretch/>
        </p:blipFill>
        <p:spPr>
          <a:xfrm>
            <a:off x="8368050" y="2931200"/>
            <a:ext cx="3823950" cy="3926800"/>
          </a:xfrm>
          <a:prstGeom prst="rect">
            <a:avLst/>
          </a:prstGeom>
        </p:spPr>
      </p:pic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F467C028-6328-22F1-A336-293F9E67BF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dirty="0"/>
              <a:t>Clique para editar os estilos do texto de Modelo Global</a:t>
            </a:r>
          </a:p>
          <a:p>
            <a:pPr lvl="1"/>
            <a:r>
              <a:rPr lang="pt-PT" dirty="0"/>
              <a:t>Segundo nível</a:t>
            </a:r>
          </a:p>
          <a:p>
            <a:pPr lvl="2"/>
            <a:r>
              <a:rPr lang="pt-PT" dirty="0"/>
              <a:t>Terceiro nível</a:t>
            </a:r>
          </a:p>
          <a:p>
            <a:pPr lvl="3"/>
            <a:r>
              <a:rPr lang="pt-PT" dirty="0"/>
              <a:t>Quarto nível</a:t>
            </a:r>
          </a:p>
          <a:p>
            <a:pPr lvl="4"/>
            <a:r>
              <a:rPr lang="pt-PT" dirty="0"/>
              <a:t>Quinto nível</a:t>
            </a:r>
            <a:endParaRPr lang="en-GB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BCFA1EB2-C03B-773A-6310-EAD8E5D120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43016" y="6385352"/>
            <a:ext cx="731000" cy="2769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rgbClr val="FFC000"/>
                </a:solidFill>
              </a:defRPr>
            </a:lvl1pPr>
          </a:lstStyle>
          <a:p>
            <a:fld id="{C0AEDBA4-DDFF-45ED-88D7-5E750075F44E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CB175327-2104-7C73-7FCD-70B81B8E7981}"/>
              </a:ext>
            </a:extLst>
          </p:cNvPr>
          <p:cNvSpPr txBox="1"/>
          <p:nvPr userDrawn="1"/>
        </p:nvSpPr>
        <p:spPr>
          <a:xfrm>
            <a:off x="2538913" y="6385351"/>
            <a:ext cx="66757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pt-PT" sz="1200" b="0" i="0" u="none" strike="noStrike" dirty="0">
                <a:effectLst/>
                <a:latin typeface="Futura Medium" panose="020B0602020204020303" pitchFamily="34" charset="-79"/>
                <a:cs typeface="Futura Medium" panose="020B0602020204020303" pitchFamily="34" charset="-79"/>
              </a:rPr>
              <a:t>Seminário de Geotecnia nos Transportes, Politécnico da Guarda, 24 e 25 de Nov. 2025</a:t>
            </a:r>
          </a:p>
        </p:txBody>
      </p:sp>
      <p:cxnSp>
        <p:nvCxnSpPr>
          <p:cNvPr id="7" name="Straight Connector 5">
            <a:extLst>
              <a:ext uri="{FF2B5EF4-FFF2-40B4-BE49-F238E27FC236}">
                <a16:creationId xmlns:a16="http://schemas.microsoft.com/office/drawing/2014/main" id="{AC525F3D-928D-A08B-D116-E8B42F951884}"/>
              </a:ext>
            </a:extLst>
          </p:cNvPr>
          <p:cNvCxnSpPr>
            <a:cxnSpLocks/>
          </p:cNvCxnSpPr>
          <p:nvPr userDrawn="1"/>
        </p:nvCxnSpPr>
        <p:spPr>
          <a:xfrm>
            <a:off x="498193" y="1095580"/>
            <a:ext cx="10144823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8755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Futura Medium" panose="020B0602020204020303" pitchFamily="34" charset="-79"/>
          <a:ea typeface="+mn-ea"/>
          <a:cs typeface="Futura Medium" panose="020B0602020204020303" pitchFamily="34" charset="-79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Futura Medium" panose="020B0602020204020303" pitchFamily="34" charset="-79"/>
          <a:ea typeface="+mn-ea"/>
          <a:cs typeface="Futura Medium" panose="020B0602020204020303" pitchFamily="34" charset="-79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Futura Medium" panose="020B0602020204020303" pitchFamily="34" charset="-79"/>
          <a:ea typeface="+mn-ea"/>
          <a:cs typeface="Futura Medium" panose="020B0602020204020303" pitchFamily="34" charset="-79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Futura Medium" panose="020B0602020204020303" pitchFamily="34" charset="-79"/>
          <a:ea typeface="+mn-ea"/>
          <a:cs typeface="Futura Medium" panose="020B0602020204020303" pitchFamily="34" charset="-79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Futura Medium" panose="020B0602020204020303" pitchFamily="34" charset="-79"/>
          <a:ea typeface="+mn-ea"/>
          <a:cs typeface="Futura Medium" panose="020B0602020204020303" pitchFamily="34" charset="-79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svg"/><Relationship Id="rId11" Type="http://schemas.openxmlformats.org/officeDocument/2006/relationships/image" Target="../media/image11.jpe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svg"/><Relationship Id="rId9" Type="http://schemas.openxmlformats.org/officeDocument/2006/relationships/image" Target="../media/image9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svg"/><Relationship Id="rId11" Type="http://schemas.openxmlformats.org/officeDocument/2006/relationships/image" Target="../media/image11.jpe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svg"/><Relationship Id="rId9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5A0FBDDA-8E29-57F8-30FC-69FB65C8A931}"/>
              </a:ext>
            </a:extLst>
          </p:cNvPr>
          <p:cNvSpPr/>
          <p:nvPr/>
        </p:nvSpPr>
        <p:spPr>
          <a:xfrm>
            <a:off x="0" y="6039079"/>
            <a:ext cx="12192000" cy="818921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DDCF2AB-CE7C-E2AB-F236-956EE1698A02}"/>
              </a:ext>
            </a:extLst>
          </p:cNvPr>
          <p:cNvSpPr txBox="1"/>
          <p:nvPr/>
        </p:nvSpPr>
        <p:spPr>
          <a:xfrm>
            <a:off x="605907" y="1749713"/>
            <a:ext cx="1095850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/>
            <a:r>
              <a:rPr lang="pt-PT" sz="4800" b="1" dirty="0">
                <a:solidFill>
                  <a:schemeClr val="bg1"/>
                </a:solidFill>
                <a:latin typeface="Gill Sans MT" panose="020B0502020104020203" pitchFamily="34" charset="77"/>
              </a:rPr>
              <a:t>Título</a:t>
            </a:r>
            <a:endParaRPr lang="pt-PT" sz="4800" b="1" i="0" u="none" strike="noStrike" dirty="0">
              <a:solidFill>
                <a:schemeClr val="bg1"/>
              </a:solidFill>
              <a:effectLst/>
              <a:latin typeface="Gill Sans MT" panose="020B0502020104020203" pitchFamily="34" charset="7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7C557FE-E641-5CE1-1F69-A3EF14C9810C}"/>
              </a:ext>
            </a:extLst>
          </p:cNvPr>
          <p:cNvSpPr txBox="1"/>
          <p:nvPr/>
        </p:nvSpPr>
        <p:spPr>
          <a:xfrm>
            <a:off x="727939" y="3375899"/>
            <a:ext cx="1095850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 pitchFamily="34" charset="77"/>
                <a:cs typeface="Futura Medium" panose="020B0602020204020303" pitchFamily="34" charset="-79"/>
              </a:rPr>
              <a:t>Orador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 pitchFamily="34" charset="77"/>
                <a:cs typeface="Futura Medium" panose="020B0602020204020303" pitchFamily="34" charset="-79"/>
              </a:rPr>
              <a:t>/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 pitchFamily="34" charset="77"/>
                <a:cs typeface="Futura Medium" panose="020B0602020204020303" pitchFamily="34" charset="-79"/>
              </a:rPr>
              <a:t>Afiliação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 pitchFamily="34" charset="77"/>
              <a:cs typeface="Futura Medium" panose="020B0602020204020303" pitchFamily="34" charset="-79"/>
            </a:endParaRPr>
          </a:p>
        </p:txBody>
      </p:sp>
      <p:pic>
        <p:nvPicPr>
          <p:cNvPr id="12" name="Gráfico 11">
            <a:extLst>
              <a:ext uri="{FF2B5EF4-FFF2-40B4-BE49-F238E27FC236}">
                <a16:creationId xmlns:a16="http://schemas.microsoft.com/office/drawing/2014/main" id="{B0D5BA77-2116-232B-6EAA-0A8734727F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740114" y="6178678"/>
            <a:ext cx="1690804" cy="520248"/>
          </a:xfrm>
          <a:prstGeom prst="rect">
            <a:avLst/>
          </a:prstGeom>
        </p:spPr>
      </p:pic>
      <p:pic>
        <p:nvPicPr>
          <p:cNvPr id="14" name="Gráfico 13">
            <a:extLst>
              <a:ext uri="{FF2B5EF4-FFF2-40B4-BE49-F238E27FC236}">
                <a16:creationId xmlns:a16="http://schemas.microsoft.com/office/drawing/2014/main" id="{AE0F81EE-63E3-3C60-5B91-F80AA5829EF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644607" y="6099121"/>
            <a:ext cx="1207595" cy="692418"/>
          </a:xfrm>
          <a:prstGeom prst="rect">
            <a:avLst/>
          </a:prstGeom>
        </p:spPr>
      </p:pic>
      <p:pic>
        <p:nvPicPr>
          <p:cNvPr id="18" name="Gráfico 17">
            <a:extLst>
              <a:ext uri="{FF2B5EF4-FFF2-40B4-BE49-F238E27FC236}">
                <a16:creationId xmlns:a16="http://schemas.microsoft.com/office/drawing/2014/main" id="{5E161A87-2FB8-A3E6-9C43-20CA679263A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082218" y="6120819"/>
            <a:ext cx="1782576" cy="621201"/>
          </a:xfrm>
          <a:prstGeom prst="rect">
            <a:avLst/>
          </a:prstGeom>
        </p:spPr>
      </p:pic>
      <p:grpSp>
        <p:nvGrpSpPr>
          <p:cNvPr id="27" name="Group 14">
            <a:extLst>
              <a:ext uri="{FF2B5EF4-FFF2-40B4-BE49-F238E27FC236}">
                <a16:creationId xmlns:a16="http://schemas.microsoft.com/office/drawing/2014/main" id="{24FE6F89-6C45-5346-4778-28E07CDA0A4C}"/>
              </a:ext>
            </a:extLst>
          </p:cNvPr>
          <p:cNvGrpSpPr/>
          <p:nvPr/>
        </p:nvGrpSpPr>
        <p:grpSpPr>
          <a:xfrm>
            <a:off x="245633" y="6103524"/>
            <a:ext cx="2883379" cy="772412"/>
            <a:chOff x="-122306" y="5945953"/>
            <a:chExt cx="2005729" cy="672337"/>
          </a:xfrm>
        </p:grpSpPr>
        <p:pic>
          <p:nvPicPr>
            <p:cNvPr id="28" name="Picture 64">
              <a:extLst>
                <a:ext uri="{FF2B5EF4-FFF2-40B4-BE49-F238E27FC236}">
                  <a16:creationId xmlns:a16="http://schemas.microsoft.com/office/drawing/2014/main" id="{BD17D55C-299B-CD4A-9AD6-F041796C401A}"/>
                </a:ext>
              </a:extLst>
            </p:cNvPr>
            <p:cNvPicPr/>
            <p:nvPr/>
          </p:nvPicPr>
          <p:blipFill rotWithShape="1"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1" b="21113"/>
            <a:stretch/>
          </p:blipFill>
          <p:spPr bwMode="auto">
            <a:xfrm>
              <a:off x="191901" y="5945953"/>
              <a:ext cx="1377315" cy="45284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9" name="Text Box 13">
              <a:extLst>
                <a:ext uri="{FF2B5EF4-FFF2-40B4-BE49-F238E27FC236}">
                  <a16:creationId xmlns:a16="http://schemas.microsoft.com/office/drawing/2014/main" id="{C450A2A9-F292-E556-064F-4EC7E60FEBC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122306" y="6420603"/>
              <a:ext cx="2005729" cy="1976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algn="ctr"/>
              <a:r>
                <a:rPr lang="pt-PT" sz="500" dirty="0">
                  <a:solidFill>
                    <a:srgbClr val="000000"/>
                  </a:solidFill>
                  <a:latin typeface="Verdana"/>
                  <a:ea typeface="Times New Roman"/>
                  <a:cs typeface="Verdana"/>
                </a:rPr>
                <a:t>Comissão Portuguesa de Geotecnia nos Transportes</a:t>
              </a:r>
              <a:endParaRPr lang="pt-PT" sz="500" dirty="0">
                <a:latin typeface="Times New Roman"/>
                <a:ea typeface="Times New Roman"/>
                <a:cs typeface="Times New Roman"/>
              </a:endParaRPr>
            </a:p>
          </p:txBody>
        </p:sp>
      </p:grpSp>
      <p:sp>
        <p:nvSpPr>
          <p:cNvPr id="3" name="Retângulo 2">
            <a:extLst>
              <a:ext uri="{FF2B5EF4-FFF2-40B4-BE49-F238E27FC236}">
                <a16:creationId xmlns:a16="http://schemas.microsoft.com/office/drawing/2014/main" id="{2EF4BFF3-BA0A-B127-094F-C3DEA0B58869}"/>
              </a:ext>
            </a:extLst>
          </p:cNvPr>
          <p:cNvSpPr/>
          <p:nvPr/>
        </p:nvSpPr>
        <p:spPr>
          <a:xfrm>
            <a:off x="5627415" y="4574113"/>
            <a:ext cx="1159549" cy="100434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Logo </a:t>
            </a:r>
            <a:r>
              <a:rPr lang="en-GB" dirty="0" err="1"/>
              <a:t>Afiliação</a:t>
            </a:r>
            <a:r>
              <a:rPr lang="en-GB" dirty="0"/>
              <a:t> &lt;3,5x2,5 cm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2E23FCF2-66AB-01F0-520A-EEB706CC2E2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964457" y="6154332"/>
            <a:ext cx="2461563" cy="544594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095B5459-1B2A-406F-D68A-40F554DD93F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067320" y="6155723"/>
            <a:ext cx="799780" cy="594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3558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667A4249-709A-6A8C-5989-BA6420414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EDBA4-DDFF-45ED-88D7-5E750075F44E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5FCBFF33-E5E1-CB72-0968-E6435692254F}"/>
              </a:ext>
            </a:extLst>
          </p:cNvPr>
          <p:cNvSpPr txBox="1">
            <a:spLocks/>
          </p:cNvSpPr>
          <p:nvPr/>
        </p:nvSpPr>
        <p:spPr>
          <a:xfrm>
            <a:off x="494675" y="365125"/>
            <a:ext cx="10133351" cy="50114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Futura Medium" panose="020B0602020204020303" pitchFamily="34" charset="-79"/>
                <a:ea typeface="+mj-ea"/>
                <a:cs typeface="Futura Medium" panose="020B0602020204020303" pitchFamily="34" charset="-79"/>
              </a:defRPr>
            </a:lvl1pPr>
          </a:lstStyle>
          <a:p>
            <a:r>
              <a:rPr lang="en-GB" dirty="0">
                <a:latin typeface="Gill Sans MT" panose="020B0502020104020203" pitchFamily="34" charset="77"/>
              </a:rPr>
              <a:t>ÍNDICE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3D995FB3-09EE-694A-395A-A8F08663D3B9}"/>
              </a:ext>
            </a:extLst>
          </p:cNvPr>
          <p:cNvSpPr txBox="1"/>
          <p:nvPr/>
        </p:nvSpPr>
        <p:spPr>
          <a:xfrm>
            <a:off x="827250" y="1592074"/>
            <a:ext cx="8498069" cy="27015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F2AA00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CAPÍTULO 1</a:t>
            </a:r>
          </a:p>
          <a:p>
            <a:pPr marL="342900" indent="-3429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F2AA00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CAPÍTULO 2</a:t>
            </a:r>
          </a:p>
          <a:p>
            <a:pPr marL="342900" indent="-3429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F2AA00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CAPÍTULO 3</a:t>
            </a:r>
          </a:p>
          <a:p>
            <a:pPr marL="342900" indent="-3429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F2AA00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CAPÍTULO 4</a:t>
            </a:r>
          </a:p>
        </p:txBody>
      </p:sp>
    </p:spTree>
    <p:extLst>
      <p:ext uri="{BB962C8B-B14F-4D97-AF65-F5344CB8AC3E}">
        <p14:creationId xmlns:p14="http://schemas.microsoft.com/office/powerpoint/2010/main" val="27818061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C107A4DF-72F5-B5CC-3AF8-59E4932D4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EDBA4-DDFF-45ED-88D7-5E750075F44E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724C024A-427B-1CED-7A72-F3E9D6E22C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675" y="365125"/>
            <a:ext cx="10133351" cy="501149"/>
          </a:xfrm>
        </p:spPr>
        <p:txBody>
          <a:bodyPr/>
          <a:lstStyle/>
          <a:p>
            <a:r>
              <a:rPr lang="en-GB" dirty="0">
                <a:latin typeface="Gill Sans MT" panose="020B0502020104020203" pitchFamily="34" charset="77"/>
              </a:rPr>
              <a:t>CAPÍTULO 1</a:t>
            </a:r>
          </a:p>
        </p:txBody>
      </p:sp>
      <p:cxnSp>
        <p:nvCxnSpPr>
          <p:cNvPr id="6" name="Conexão Reta 14">
            <a:extLst>
              <a:ext uri="{FF2B5EF4-FFF2-40B4-BE49-F238E27FC236}">
                <a16:creationId xmlns:a16="http://schemas.microsoft.com/office/drawing/2014/main" id="{6D4E6BAC-116E-7D18-499F-42D6558D0EDD}"/>
              </a:ext>
            </a:extLst>
          </p:cNvPr>
          <p:cNvCxnSpPr/>
          <p:nvPr/>
        </p:nvCxnSpPr>
        <p:spPr>
          <a:xfrm>
            <a:off x="588580" y="1977082"/>
            <a:ext cx="7776000" cy="0"/>
          </a:xfrm>
          <a:prstGeom prst="line">
            <a:avLst/>
          </a:prstGeom>
          <a:ln w="19050">
            <a:solidFill>
              <a:schemeClr val="tx1"/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ixaDeTexto 6">
            <a:extLst>
              <a:ext uri="{FF2B5EF4-FFF2-40B4-BE49-F238E27FC236}">
                <a16:creationId xmlns:a16="http://schemas.microsoft.com/office/drawing/2014/main" id="{6892B747-2972-5267-E4EE-8C216D4E4A7B}"/>
              </a:ext>
            </a:extLst>
          </p:cNvPr>
          <p:cNvSpPr txBox="1"/>
          <p:nvPr/>
        </p:nvSpPr>
        <p:spPr>
          <a:xfrm>
            <a:off x="520940" y="1309013"/>
            <a:ext cx="73580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F2AA00"/>
              </a:buClr>
              <a:buFont typeface="Wingdings" panose="05000000000000000000" pitchFamily="2" charset="2"/>
              <a:buChar char="ü"/>
            </a:pPr>
            <a:r>
              <a:rPr lang="pt-PT" sz="2400" dirty="0">
                <a:latin typeface="Arial" panose="020B0604020202020204" pitchFamily="34" charset="0"/>
                <a:cs typeface="Arial" panose="020B0604020202020204" pitchFamily="34" charset="0"/>
              </a:rPr>
              <a:t>SEÇÃO 1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35D3132A-0456-BD03-E9ED-8CCB6C70FC29}"/>
              </a:ext>
            </a:extLst>
          </p:cNvPr>
          <p:cNvSpPr txBox="1"/>
          <p:nvPr/>
        </p:nvSpPr>
        <p:spPr>
          <a:xfrm>
            <a:off x="911318" y="2311241"/>
            <a:ext cx="84980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F2AA00"/>
              </a:buClr>
              <a:buFont typeface="Wingdings" panose="05000000000000000000" pitchFamily="2" charset="2"/>
              <a:buChar char="ü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SEÇÃO 2</a:t>
            </a:r>
          </a:p>
        </p:txBody>
      </p:sp>
      <p:cxnSp>
        <p:nvCxnSpPr>
          <p:cNvPr id="9" name="Conexão Reta 21">
            <a:extLst>
              <a:ext uri="{FF2B5EF4-FFF2-40B4-BE49-F238E27FC236}">
                <a16:creationId xmlns:a16="http://schemas.microsoft.com/office/drawing/2014/main" id="{5C6B1BBF-9EA1-4C24-1F2B-C165190180BA}"/>
              </a:ext>
            </a:extLst>
          </p:cNvPr>
          <p:cNvCxnSpPr/>
          <p:nvPr/>
        </p:nvCxnSpPr>
        <p:spPr>
          <a:xfrm>
            <a:off x="978958" y="2972972"/>
            <a:ext cx="7776000" cy="0"/>
          </a:xfrm>
          <a:prstGeom prst="line">
            <a:avLst/>
          </a:prstGeom>
          <a:ln w="19050">
            <a:solidFill>
              <a:schemeClr val="tx1"/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xão Reta 14">
            <a:extLst>
              <a:ext uri="{FF2B5EF4-FFF2-40B4-BE49-F238E27FC236}">
                <a16:creationId xmlns:a16="http://schemas.microsoft.com/office/drawing/2014/main" id="{DFA411E1-F9B2-90DC-C0E0-9BE55A489CE6}"/>
              </a:ext>
            </a:extLst>
          </p:cNvPr>
          <p:cNvCxnSpPr/>
          <p:nvPr/>
        </p:nvCxnSpPr>
        <p:spPr>
          <a:xfrm>
            <a:off x="1261889" y="3931450"/>
            <a:ext cx="7776000" cy="0"/>
          </a:xfrm>
          <a:prstGeom prst="line">
            <a:avLst/>
          </a:prstGeom>
          <a:ln w="19050">
            <a:solidFill>
              <a:schemeClr val="tx1"/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3E9D277A-4BB0-3668-80B8-0BD814B4B9A3}"/>
              </a:ext>
            </a:extLst>
          </p:cNvPr>
          <p:cNvSpPr txBox="1"/>
          <p:nvPr/>
        </p:nvSpPr>
        <p:spPr>
          <a:xfrm>
            <a:off x="1261889" y="3382755"/>
            <a:ext cx="84980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F2AA00"/>
              </a:buClr>
              <a:buFont typeface="Wingdings" panose="05000000000000000000" pitchFamily="2" charset="2"/>
              <a:buChar char="ü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SEÇÃO 3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6C852428-A6CA-ED5C-6240-18E0573C7559}"/>
              </a:ext>
            </a:extLst>
          </p:cNvPr>
          <p:cNvSpPr txBox="1"/>
          <p:nvPr/>
        </p:nvSpPr>
        <p:spPr>
          <a:xfrm>
            <a:off x="1771375" y="4456177"/>
            <a:ext cx="84980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F2AA00"/>
              </a:buClr>
              <a:buFont typeface="Wingdings" panose="05000000000000000000" pitchFamily="2" charset="2"/>
              <a:buChar char="ü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SEÇÃO 4</a:t>
            </a:r>
          </a:p>
        </p:txBody>
      </p:sp>
      <p:cxnSp>
        <p:nvCxnSpPr>
          <p:cNvPr id="13" name="Conexão Reta 14">
            <a:extLst>
              <a:ext uri="{FF2B5EF4-FFF2-40B4-BE49-F238E27FC236}">
                <a16:creationId xmlns:a16="http://schemas.microsoft.com/office/drawing/2014/main" id="{526DB678-FB5F-BA7A-C01A-ED8DBA504259}"/>
              </a:ext>
            </a:extLst>
          </p:cNvPr>
          <p:cNvCxnSpPr/>
          <p:nvPr/>
        </p:nvCxnSpPr>
        <p:spPr>
          <a:xfrm>
            <a:off x="1771375" y="4968190"/>
            <a:ext cx="7776000" cy="0"/>
          </a:xfrm>
          <a:prstGeom prst="line">
            <a:avLst/>
          </a:prstGeom>
          <a:ln w="19050">
            <a:solidFill>
              <a:schemeClr val="tx1"/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BFDB05B5-BF43-8A28-5C2B-60BCA1929D43}"/>
              </a:ext>
            </a:extLst>
          </p:cNvPr>
          <p:cNvSpPr txBox="1"/>
          <p:nvPr/>
        </p:nvSpPr>
        <p:spPr>
          <a:xfrm>
            <a:off x="2129957" y="5352999"/>
            <a:ext cx="84980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F2AA00"/>
              </a:buClr>
              <a:buFont typeface="Wingdings" panose="05000000000000000000" pitchFamily="2" charset="2"/>
              <a:buChar char="ü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SEÇÃO 4</a:t>
            </a:r>
          </a:p>
        </p:txBody>
      </p:sp>
      <p:cxnSp>
        <p:nvCxnSpPr>
          <p:cNvPr id="15" name="Conexão Reta 14">
            <a:extLst>
              <a:ext uri="{FF2B5EF4-FFF2-40B4-BE49-F238E27FC236}">
                <a16:creationId xmlns:a16="http://schemas.microsoft.com/office/drawing/2014/main" id="{DA18263A-A705-E341-B533-BE42863E0B3C}"/>
              </a:ext>
            </a:extLst>
          </p:cNvPr>
          <p:cNvCxnSpPr/>
          <p:nvPr/>
        </p:nvCxnSpPr>
        <p:spPr>
          <a:xfrm>
            <a:off x="2129957" y="5865012"/>
            <a:ext cx="7776000" cy="0"/>
          </a:xfrm>
          <a:prstGeom prst="line">
            <a:avLst/>
          </a:prstGeom>
          <a:ln w="19050">
            <a:solidFill>
              <a:schemeClr val="tx1"/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40775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EA541892-9BF9-B39B-7FCB-035529E5C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EDBA4-DDFF-45ED-88D7-5E750075F44E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AE4D6769-D1E1-DF68-C5DF-3AC2A8C11A5E}"/>
              </a:ext>
            </a:extLst>
          </p:cNvPr>
          <p:cNvSpPr txBox="1">
            <a:spLocks/>
          </p:cNvSpPr>
          <p:nvPr/>
        </p:nvSpPr>
        <p:spPr>
          <a:xfrm>
            <a:off x="647075" y="517525"/>
            <a:ext cx="10133351" cy="501149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spcBef>
                <a:spcPct val="0"/>
              </a:spcBef>
              <a:buNone/>
              <a:defRPr sz="2400">
                <a:latin typeface="Gill Sans MT" panose="020B0502020104020203" pitchFamily="34" charset="77"/>
                <a:ea typeface="+mj-ea"/>
                <a:cs typeface="Futura Medium" panose="020B0602020204020303" pitchFamily="34" charset="-79"/>
              </a:defRPr>
            </a:lvl1pPr>
          </a:lstStyle>
          <a:p>
            <a:r>
              <a:rPr lang="en-GB" dirty="0"/>
              <a:t>ÍNDICE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5B687E4D-E6DA-1B79-956E-778F2179C57B}"/>
              </a:ext>
            </a:extLst>
          </p:cNvPr>
          <p:cNvSpPr txBox="1"/>
          <p:nvPr/>
        </p:nvSpPr>
        <p:spPr>
          <a:xfrm>
            <a:off x="827250" y="1592074"/>
            <a:ext cx="8498069" cy="27015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F2AA00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CAPÍTULO 1</a:t>
            </a:r>
          </a:p>
          <a:p>
            <a:pPr marL="342900" indent="-3429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F2AA00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CAPÍTULO 2</a:t>
            </a:r>
          </a:p>
          <a:p>
            <a:pPr marL="342900" indent="-3429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F2AA00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CAPÍTULO 3</a:t>
            </a:r>
          </a:p>
          <a:p>
            <a:pPr marL="342900" indent="-3429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F2AA00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CAPÍTULO 4</a:t>
            </a:r>
          </a:p>
        </p:txBody>
      </p:sp>
    </p:spTree>
    <p:extLst>
      <p:ext uri="{BB962C8B-B14F-4D97-AF65-F5344CB8AC3E}">
        <p14:creationId xmlns:p14="http://schemas.microsoft.com/office/powerpoint/2010/main" val="25368515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10CF57-A2AC-4C10-9E72-FE7D4AB03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>
              <a:latin typeface="Gill Sans MT" panose="020B0502020104020203" pitchFamily="34" charset="77"/>
            </a:endParaRPr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89D41C4D-A3B1-AC8F-99DE-60B47E2E46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EDBA4-DDFF-45ED-88D7-5E750075F44E}" type="slidenum">
              <a:rPr lang="en-GB" smtClean="0"/>
              <a:t>5</a:t>
            </a:fld>
            <a:endParaRPr lang="en-GB" dirty="0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E7ABE0C3-0B2F-57A7-3D37-3AFE4ADD16B7}"/>
              </a:ext>
            </a:extLst>
          </p:cNvPr>
          <p:cNvSpPr/>
          <p:nvPr/>
        </p:nvSpPr>
        <p:spPr>
          <a:xfrm>
            <a:off x="10774025" y="230309"/>
            <a:ext cx="1159549" cy="100434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Logo </a:t>
            </a:r>
            <a:r>
              <a:rPr lang="en-GB" dirty="0" err="1"/>
              <a:t>Afiliação</a:t>
            </a:r>
            <a:r>
              <a:rPr lang="en-GB" dirty="0"/>
              <a:t> &lt;3,5x2,5 cm</a:t>
            </a:r>
          </a:p>
        </p:txBody>
      </p:sp>
      <p:sp>
        <p:nvSpPr>
          <p:cNvPr id="9" name="Marcador de Posição de Conteúdo 8">
            <a:extLst>
              <a:ext uri="{FF2B5EF4-FFF2-40B4-BE49-F238E27FC236}">
                <a16:creationId xmlns:a16="http://schemas.microsoft.com/office/drawing/2014/main" id="{4FC0FECF-A8E0-143C-08CD-69E0147493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02807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ADDCF2AB-CE7C-E2AB-F236-956EE1698A02}"/>
              </a:ext>
            </a:extLst>
          </p:cNvPr>
          <p:cNvSpPr txBox="1"/>
          <p:nvPr/>
        </p:nvSpPr>
        <p:spPr>
          <a:xfrm>
            <a:off x="605907" y="1749713"/>
            <a:ext cx="1095850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/>
            <a:r>
              <a:rPr lang="pt-PT" sz="4800" b="1" dirty="0">
                <a:solidFill>
                  <a:schemeClr val="bg1"/>
                </a:solidFill>
                <a:latin typeface="Gill Sans MT" panose="020B0502020104020203" pitchFamily="34" charset="77"/>
              </a:rPr>
              <a:t>Obrigado pela atenção!</a:t>
            </a:r>
            <a:endParaRPr lang="pt-PT" sz="4800" b="1" i="0" u="none" strike="noStrike" dirty="0">
              <a:solidFill>
                <a:schemeClr val="bg1"/>
              </a:solidFill>
              <a:effectLst/>
              <a:latin typeface="Gill Sans MT" panose="020B0502020104020203" pitchFamily="34" charset="7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7C557FE-E641-5CE1-1F69-A3EF14C9810C}"/>
              </a:ext>
            </a:extLst>
          </p:cNvPr>
          <p:cNvSpPr txBox="1"/>
          <p:nvPr/>
        </p:nvSpPr>
        <p:spPr>
          <a:xfrm>
            <a:off x="727939" y="3375899"/>
            <a:ext cx="1095850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 pitchFamily="34" charset="77"/>
                <a:cs typeface="Futura Medium" panose="020B0602020204020303" pitchFamily="34" charset="-79"/>
              </a:rPr>
              <a:t>Orador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 pitchFamily="34" charset="77"/>
                <a:cs typeface="Futura Medium" panose="020B0602020204020303" pitchFamily="34" charset="-79"/>
              </a:rPr>
              <a:t>/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 pitchFamily="34" charset="77"/>
                <a:cs typeface="Futura Medium" panose="020B0602020204020303" pitchFamily="34" charset="-79"/>
              </a:rPr>
              <a:t>Afiliação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 pitchFamily="34" charset="77"/>
              <a:cs typeface="Futura Medium" panose="020B0602020204020303" pitchFamily="34" charset="-79"/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2EF4BFF3-BA0A-B127-094F-C3DEA0B58869}"/>
              </a:ext>
            </a:extLst>
          </p:cNvPr>
          <p:cNvSpPr/>
          <p:nvPr/>
        </p:nvSpPr>
        <p:spPr>
          <a:xfrm>
            <a:off x="5627415" y="4574113"/>
            <a:ext cx="1159549" cy="100434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Logo </a:t>
            </a:r>
            <a:r>
              <a:rPr lang="en-GB" dirty="0" err="1"/>
              <a:t>Afiliação</a:t>
            </a:r>
            <a:r>
              <a:rPr lang="en-GB" dirty="0"/>
              <a:t> &lt;3,5x2,5 cm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7B5CC7B7-2464-5B6C-2F31-B381B8DE6592}"/>
              </a:ext>
            </a:extLst>
          </p:cNvPr>
          <p:cNvSpPr/>
          <p:nvPr/>
        </p:nvSpPr>
        <p:spPr>
          <a:xfrm>
            <a:off x="0" y="6039079"/>
            <a:ext cx="12192000" cy="818921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Gráfico 5">
            <a:extLst>
              <a:ext uri="{FF2B5EF4-FFF2-40B4-BE49-F238E27FC236}">
                <a16:creationId xmlns:a16="http://schemas.microsoft.com/office/drawing/2014/main" id="{3456FCA6-C4FD-04D6-75BE-ABD1D357E1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808178" y="6160742"/>
            <a:ext cx="1690804" cy="520248"/>
          </a:xfrm>
          <a:prstGeom prst="rect">
            <a:avLst/>
          </a:prstGeom>
        </p:spPr>
      </p:pic>
      <p:pic>
        <p:nvPicPr>
          <p:cNvPr id="7" name="Gráfico 6">
            <a:extLst>
              <a:ext uri="{FF2B5EF4-FFF2-40B4-BE49-F238E27FC236}">
                <a16:creationId xmlns:a16="http://schemas.microsoft.com/office/drawing/2014/main" id="{8E248A9C-B2EC-A85C-B3A6-01DC95711DE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674072" y="6085588"/>
            <a:ext cx="1207595" cy="692418"/>
          </a:xfrm>
          <a:prstGeom prst="rect">
            <a:avLst/>
          </a:prstGeom>
        </p:spPr>
      </p:pic>
      <p:pic>
        <p:nvPicPr>
          <p:cNvPr id="9" name="Gráfico 8">
            <a:extLst>
              <a:ext uri="{FF2B5EF4-FFF2-40B4-BE49-F238E27FC236}">
                <a16:creationId xmlns:a16="http://schemas.microsoft.com/office/drawing/2014/main" id="{B98AE028-1ED5-10B9-94B7-AB00ABF8C18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104490" y="6115056"/>
            <a:ext cx="1782576" cy="621201"/>
          </a:xfrm>
          <a:prstGeom prst="rect">
            <a:avLst/>
          </a:prstGeom>
        </p:spPr>
      </p:pic>
      <p:grpSp>
        <p:nvGrpSpPr>
          <p:cNvPr id="11" name="Group 14">
            <a:extLst>
              <a:ext uri="{FF2B5EF4-FFF2-40B4-BE49-F238E27FC236}">
                <a16:creationId xmlns:a16="http://schemas.microsoft.com/office/drawing/2014/main" id="{60708F60-2A30-81D5-AB64-FB8A3D3F55DA}"/>
              </a:ext>
            </a:extLst>
          </p:cNvPr>
          <p:cNvGrpSpPr/>
          <p:nvPr/>
        </p:nvGrpSpPr>
        <p:grpSpPr>
          <a:xfrm>
            <a:off x="313697" y="6085588"/>
            <a:ext cx="2883379" cy="772412"/>
            <a:chOff x="-122306" y="5945953"/>
            <a:chExt cx="2005729" cy="672337"/>
          </a:xfrm>
        </p:grpSpPr>
        <p:pic>
          <p:nvPicPr>
            <p:cNvPr id="13" name="Picture 64">
              <a:extLst>
                <a:ext uri="{FF2B5EF4-FFF2-40B4-BE49-F238E27FC236}">
                  <a16:creationId xmlns:a16="http://schemas.microsoft.com/office/drawing/2014/main" id="{FB0DCEC6-FA8A-1EAB-84D1-790407D97C94}"/>
                </a:ext>
              </a:extLst>
            </p:cNvPr>
            <p:cNvPicPr/>
            <p:nvPr/>
          </p:nvPicPr>
          <p:blipFill rotWithShape="1"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1" b="21113"/>
            <a:stretch/>
          </p:blipFill>
          <p:spPr bwMode="auto">
            <a:xfrm>
              <a:off x="191901" y="5945953"/>
              <a:ext cx="1377315" cy="45284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" name="Text Box 13">
              <a:extLst>
                <a:ext uri="{FF2B5EF4-FFF2-40B4-BE49-F238E27FC236}">
                  <a16:creationId xmlns:a16="http://schemas.microsoft.com/office/drawing/2014/main" id="{C0D1A274-72E9-5AE3-74BB-8572921DE05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122306" y="6420603"/>
              <a:ext cx="2005729" cy="1976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algn="ctr"/>
              <a:r>
                <a:rPr lang="pt-PT" sz="500" dirty="0">
                  <a:solidFill>
                    <a:srgbClr val="000000"/>
                  </a:solidFill>
                  <a:latin typeface="Verdana"/>
                  <a:ea typeface="Times New Roman"/>
                  <a:cs typeface="Verdana"/>
                </a:rPr>
                <a:t>Comissão Portuguesa de Geotecnia nos Transportes</a:t>
              </a:r>
              <a:endParaRPr lang="pt-PT" sz="500" dirty="0">
                <a:latin typeface="Times New Roman"/>
                <a:ea typeface="Times New Roman"/>
                <a:cs typeface="Times New Roman"/>
              </a:endParaRPr>
            </a:p>
          </p:txBody>
        </p:sp>
      </p:grpSp>
      <p:pic>
        <p:nvPicPr>
          <p:cNvPr id="16" name="Imagem 15">
            <a:extLst>
              <a:ext uri="{FF2B5EF4-FFF2-40B4-BE49-F238E27FC236}">
                <a16:creationId xmlns:a16="http://schemas.microsoft.com/office/drawing/2014/main" id="{5E0B5A70-DF64-764E-35ED-6E5F7797F84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986729" y="6148569"/>
            <a:ext cx="2461563" cy="544594"/>
          </a:xfrm>
          <a:prstGeom prst="rect">
            <a:avLst/>
          </a:prstGeom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id="{CB0E96E3-856F-BE2D-5612-E615DE38FC6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056757" y="6115056"/>
            <a:ext cx="799780" cy="594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912407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</TotalTime>
  <Words>74</Words>
  <Application>Microsoft Macintosh PowerPoint</Application>
  <PresentationFormat>Ecrã Panorâmico</PresentationFormat>
  <Paragraphs>31</Paragraphs>
  <Slides>6</Slides>
  <Notes>2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6</vt:i4>
      </vt:variant>
    </vt:vector>
  </HeadingPairs>
  <TitlesOfParts>
    <vt:vector size="16" baseType="lpstr">
      <vt:lpstr>Arial</vt:lpstr>
      <vt:lpstr>Calibri</vt:lpstr>
      <vt:lpstr>Calibri Light</vt:lpstr>
      <vt:lpstr>Futura Medium</vt:lpstr>
      <vt:lpstr>Gill Sans MT</vt:lpstr>
      <vt:lpstr>Raleway</vt:lpstr>
      <vt:lpstr>Times New Roman</vt:lpstr>
      <vt:lpstr>Verdana</vt:lpstr>
      <vt:lpstr>Wingdings</vt:lpstr>
      <vt:lpstr>1_Tema do Office</vt:lpstr>
      <vt:lpstr>Apresentação do PowerPoint</vt:lpstr>
      <vt:lpstr>Apresentação do PowerPoint</vt:lpstr>
      <vt:lpstr>CAPÍTULO 1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Marisa da Mota Pinheiro</dc:creator>
  <cp:lastModifiedBy>Marisa da Mota Pinheiro</cp:lastModifiedBy>
  <cp:revision>115</cp:revision>
  <cp:lastPrinted>2021-01-19T16:08:41Z</cp:lastPrinted>
  <dcterms:created xsi:type="dcterms:W3CDTF">2019-11-21T17:57:38Z</dcterms:created>
  <dcterms:modified xsi:type="dcterms:W3CDTF">2025-10-13T14:55:36Z</dcterms:modified>
</cp:coreProperties>
</file>